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62" r:id="rId4"/>
    <p:sldId id="263" r:id="rId5"/>
    <p:sldId id="264" r:id="rId6"/>
    <p:sldId id="265" r:id="rId7"/>
    <p:sldId id="280" r:id="rId8"/>
    <p:sldId id="266" r:id="rId9"/>
    <p:sldId id="267" r:id="rId10"/>
    <p:sldId id="268" r:id="rId11"/>
    <p:sldId id="281" r:id="rId12"/>
    <p:sldId id="271" r:id="rId13"/>
    <p:sldId id="282" r:id="rId14"/>
    <p:sldId id="269" r:id="rId15"/>
    <p:sldId id="270" r:id="rId16"/>
    <p:sldId id="259" r:id="rId17"/>
    <p:sldId id="260" r:id="rId18"/>
    <p:sldId id="261" r:id="rId19"/>
    <p:sldId id="279" r:id="rId20"/>
    <p:sldId id="272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72" autoAdjust="0"/>
    <p:restoredTop sz="94695" autoAdjust="0"/>
  </p:normalViewPr>
  <p:slideViewPr>
    <p:cSldViewPr>
      <p:cViewPr varScale="1">
        <p:scale>
          <a:sx n="71" d="100"/>
          <a:sy n="71" d="100"/>
        </p:scale>
        <p:origin x="-4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D33842-4003-456B-B9AC-E214428B5E0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DEF2E4-AA44-4380-92B3-AC067BC3660D}">
      <dgm:prSet phldrT="[Текст]"/>
      <dgm:spPr/>
      <dgm:t>
        <a:bodyPr/>
        <a:lstStyle/>
        <a:p>
          <a:r>
            <a:rPr lang="ru-RU" dirty="0" smtClean="0"/>
            <a:t>Способы поиска информации</a:t>
          </a:r>
          <a:endParaRPr lang="ru-RU" dirty="0"/>
        </a:p>
      </dgm:t>
    </dgm:pt>
    <dgm:pt modelId="{B442DEF4-81EB-410D-8D54-BE16833C155A}" type="parTrans" cxnId="{08ADF2BD-D58A-432B-94DB-7BCEF3E75DA2}">
      <dgm:prSet/>
      <dgm:spPr/>
      <dgm:t>
        <a:bodyPr/>
        <a:lstStyle/>
        <a:p>
          <a:endParaRPr lang="ru-RU"/>
        </a:p>
      </dgm:t>
    </dgm:pt>
    <dgm:pt modelId="{6AC91085-DAD6-4187-B7A5-3A6978C8F804}" type="sibTrans" cxnId="{08ADF2BD-D58A-432B-94DB-7BCEF3E75DA2}">
      <dgm:prSet/>
      <dgm:spPr/>
      <dgm:t>
        <a:bodyPr/>
        <a:lstStyle/>
        <a:p>
          <a:endParaRPr lang="ru-RU"/>
        </a:p>
      </dgm:t>
    </dgm:pt>
    <dgm:pt modelId="{A816523D-D63A-48E0-82B4-F8B2DDED7B17}">
      <dgm:prSet phldrT="[Текст]"/>
      <dgm:spPr/>
      <dgm:t>
        <a:bodyPr/>
        <a:lstStyle/>
        <a:p>
          <a:r>
            <a:rPr lang="ru-RU" dirty="0" smtClean="0"/>
            <a:t>Передвижение по гиперссылкам</a:t>
          </a:r>
          <a:endParaRPr lang="ru-RU" dirty="0"/>
        </a:p>
      </dgm:t>
    </dgm:pt>
    <dgm:pt modelId="{DB771CB5-693B-4969-8E86-D22D341A9B65}" type="parTrans" cxnId="{B4C90875-9F70-4D81-B039-16506BF13530}">
      <dgm:prSet/>
      <dgm:spPr/>
      <dgm:t>
        <a:bodyPr/>
        <a:lstStyle/>
        <a:p>
          <a:endParaRPr lang="ru-RU"/>
        </a:p>
      </dgm:t>
    </dgm:pt>
    <dgm:pt modelId="{6CDE0FAB-F01E-48D9-AE56-D03E7337A866}" type="sibTrans" cxnId="{B4C90875-9F70-4D81-B039-16506BF13530}">
      <dgm:prSet/>
      <dgm:spPr/>
      <dgm:t>
        <a:bodyPr/>
        <a:lstStyle/>
        <a:p>
          <a:endParaRPr lang="ru-RU"/>
        </a:p>
      </dgm:t>
    </dgm:pt>
    <dgm:pt modelId="{C961C167-09FB-4D0A-B936-9BAE063F7D3B}">
      <dgm:prSet/>
      <dgm:spPr/>
      <dgm:t>
        <a:bodyPr/>
        <a:lstStyle/>
        <a:p>
          <a:r>
            <a:rPr lang="ru-RU" dirty="0" smtClean="0"/>
            <a:t>Указание адреса страницы</a:t>
          </a:r>
          <a:endParaRPr lang="ru-RU" dirty="0"/>
        </a:p>
      </dgm:t>
    </dgm:pt>
    <dgm:pt modelId="{241A3218-F74B-40EA-BE1B-30C0DC8DA5BC}" type="parTrans" cxnId="{915EEBA8-D4AD-4171-BD73-0D8777BE5605}">
      <dgm:prSet/>
      <dgm:spPr/>
      <dgm:t>
        <a:bodyPr/>
        <a:lstStyle/>
        <a:p>
          <a:endParaRPr lang="ru-RU"/>
        </a:p>
      </dgm:t>
    </dgm:pt>
    <dgm:pt modelId="{6331315B-D670-4DAC-95A3-78EDE813EE24}" type="sibTrans" cxnId="{915EEBA8-D4AD-4171-BD73-0D8777BE5605}">
      <dgm:prSet/>
      <dgm:spPr/>
      <dgm:t>
        <a:bodyPr/>
        <a:lstStyle/>
        <a:p>
          <a:endParaRPr lang="ru-RU"/>
        </a:p>
      </dgm:t>
    </dgm:pt>
    <dgm:pt modelId="{0BB27C17-0E0E-4978-8E71-3660ACA38030}">
      <dgm:prSet/>
      <dgm:spPr/>
      <dgm:t>
        <a:bodyPr/>
        <a:lstStyle/>
        <a:p>
          <a:r>
            <a:rPr lang="ru-RU" smtClean="0"/>
            <a:t>Обращение к поисковому серверу</a:t>
          </a:r>
          <a:endParaRPr lang="ru-RU"/>
        </a:p>
      </dgm:t>
    </dgm:pt>
    <dgm:pt modelId="{8CCC61B3-A47A-4DD2-A607-ABA0206E0730}" type="parTrans" cxnId="{70901E2C-DAC2-4FB2-8745-75FCC74F1C81}">
      <dgm:prSet/>
      <dgm:spPr/>
      <dgm:t>
        <a:bodyPr/>
        <a:lstStyle/>
        <a:p>
          <a:endParaRPr lang="ru-RU"/>
        </a:p>
      </dgm:t>
    </dgm:pt>
    <dgm:pt modelId="{6207C663-8DAF-4C2A-98AD-C2329F42A4EA}" type="sibTrans" cxnId="{70901E2C-DAC2-4FB2-8745-75FCC74F1C81}">
      <dgm:prSet/>
      <dgm:spPr/>
      <dgm:t>
        <a:bodyPr/>
        <a:lstStyle/>
        <a:p>
          <a:endParaRPr lang="ru-RU"/>
        </a:p>
      </dgm:t>
    </dgm:pt>
    <dgm:pt modelId="{11A4B906-A7A2-440C-9DE6-3A84CB424375}" type="pres">
      <dgm:prSet presAssocID="{63D33842-4003-456B-B9AC-E214428B5E0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E22EFC8-B3C2-4F84-B25A-758BAB6A3DD3}" type="pres">
      <dgm:prSet presAssocID="{16DEF2E4-AA44-4380-92B3-AC067BC3660D}" presName="hierRoot1" presStyleCnt="0">
        <dgm:presLayoutVars>
          <dgm:hierBranch val="init"/>
        </dgm:presLayoutVars>
      </dgm:prSet>
      <dgm:spPr/>
    </dgm:pt>
    <dgm:pt modelId="{6BD384F9-300D-46DD-815D-D74F63FD0749}" type="pres">
      <dgm:prSet presAssocID="{16DEF2E4-AA44-4380-92B3-AC067BC3660D}" presName="rootComposite1" presStyleCnt="0"/>
      <dgm:spPr/>
    </dgm:pt>
    <dgm:pt modelId="{A8ECCC59-033B-480A-99C6-3C7F476B22AB}" type="pres">
      <dgm:prSet presAssocID="{16DEF2E4-AA44-4380-92B3-AC067BC3660D}" presName="rootText1" presStyleLbl="node0" presStyleIdx="0" presStyleCnt="1" custScaleX="219719" custScaleY="72703" custLinFactNeighborX="0" custLinFactNeighborY="-11877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2B938FC5-4AE1-4AFD-B151-6D9174713A20}" type="pres">
      <dgm:prSet presAssocID="{16DEF2E4-AA44-4380-92B3-AC067BC3660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2B1FA81-5C7D-4A19-94BF-155A4849F330}" type="pres">
      <dgm:prSet presAssocID="{16DEF2E4-AA44-4380-92B3-AC067BC3660D}" presName="hierChild2" presStyleCnt="0"/>
      <dgm:spPr/>
    </dgm:pt>
    <dgm:pt modelId="{CE8F6384-DDB4-40EC-A9E7-D95FDFF0B0ED}" type="pres">
      <dgm:prSet presAssocID="{241A3218-F74B-40EA-BE1B-30C0DC8DA5BC}" presName="Name37" presStyleLbl="parChTrans1D2" presStyleIdx="0" presStyleCnt="3"/>
      <dgm:spPr/>
      <dgm:t>
        <a:bodyPr/>
        <a:lstStyle/>
        <a:p>
          <a:endParaRPr lang="ru-RU"/>
        </a:p>
      </dgm:t>
    </dgm:pt>
    <dgm:pt modelId="{6B8E6EC7-7D31-4274-97D7-DBF18C70A2BE}" type="pres">
      <dgm:prSet presAssocID="{C961C167-09FB-4D0A-B936-9BAE063F7D3B}" presName="hierRoot2" presStyleCnt="0">
        <dgm:presLayoutVars>
          <dgm:hierBranch val="init"/>
        </dgm:presLayoutVars>
      </dgm:prSet>
      <dgm:spPr/>
    </dgm:pt>
    <dgm:pt modelId="{658B06D7-7851-41D3-A24F-8B08A084157A}" type="pres">
      <dgm:prSet presAssocID="{C961C167-09FB-4D0A-B936-9BAE063F7D3B}" presName="rootComposite" presStyleCnt="0"/>
      <dgm:spPr/>
    </dgm:pt>
    <dgm:pt modelId="{01430B50-0080-4365-872B-93A810E1AFC7}" type="pres">
      <dgm:prSet presAssocID="{C961C167-09FB-4D0A-B936-9BAE063F7D3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CF5EC1-22C1-44E1-9390-94905064E43F}" type="pres">
      <dgm:prSet presAssocID="{C961C167-09FB-4D0A-B936-9BAE063F7D3B}" presName="rootConnector" presStyleLbl="node2" presStyleIdx="0" presStyleCnt="3"/>
      <dgm:spPr/>
      <dgm:t>
        <a:bodyPr/>
        <a:lstStyle/>
        <a:p>
          <a:endParaRPr lang="ru-RU"/>
        </a:p>
      </dgm:t>
    </dgm:pt>
    <dgm:pt modelId="{3E489322-5A0D-44CE-9BBD-2B80CAB323EE}" type="pres">
      <dgm:prSet presAssocID="{C961C167-09FB-4D0A-B936-9BAE063F7D3B}" presName="hierChild4" presStyleCnt="0"/>
      <dgm:spPr/>
    </dgm:pt>
    <dgm:pt modelId="{D8889521-E1DE-4F63-A89D-58C46BC20A72}" type="pres">
      <dgm:prSet presAssocID="{C961C167-09FB-4D0A-B936-9BAE063F7D3B}" presName="hierChild5" presStyleCnt="0"/>
      <dgm:spPr/>
    </dgm:pt>
    <dgm:pt modelId="{A9554A06-8D1B-470C-B571-AF28FB662359}" type="pres">
      <dgm:prSet presAssocID="{DB771CB5-693B-4969-8E86-D22D341A9B65}" presName="Name37" presStyleLbl="parChTrans1D2" presStyleIdx="1" presStyleCnt="3"/>
      <dgm:spPr/>
      <dgm:t>
        <a:bodyPr/>
        <a:lstStyle/>
        <a:p>
          <a:endParaRPr lang="ru-RU"/>
        </a:p>
      </dgm:t>
    </dgm:pt>
    <dgm:pt modelId="{154AD22F-AEC7-4514-A0E7-752FA9DAE47C}" type="pres">
      <dgm:prSet presAssocID="{A816523D-D63A-48E0-82B4-F8B2DDED7B17}" presName="hierRoot2" presStyleCnt="0">
        <dgm:presLayoutVars>
          <dgm:hierBranch val="init"/>
        </dgm:presLayoutVars>
      </dgm:prSet>
      <dgm:spPr/>
    </dgm:pt>
    <dgm:pt modelId="{61234960-7FE3-4277-9406-3F17118735CF}" type="pres">
      <dgm:prSet presAssocID="{A816523D-D63A-48E0-82B4-F8B2DDED7B17}" presName="rootComposite" presStyleCnt="0"/>
      <dgm:spPr/>
    </dgm:pt>
    <dgm:pt modelId="{E85B5CD7-A8DF-4B19-8BCE-B722394C802E}" type="pres">
      <dgm:prSet presAssocID="{A816523D-D63A-48E0-82B4-F8B2DDED7B1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5C220D-2401-48D2-93BA-898DAE14A3CB}" type="pres">
      <dgm:prSet presAssocID="{A816523D-D63A-48E0-82B4-F8B2DDED7B17}" presName="rootConnector" presStyleLbl="node2" presStyleIdx="1" presStyleCnt="3"/>
      <dgm:spPr/>
      <dgm:t>
        <a:bodyPr/>
        <a:lstStyle/>
        <a:p>
          <a:endParaRPr lang="ru-RU"/>
        </a:p>
      </dgm:t>
    </dgm:pt>
    <dgm:pt modelId="{ABEFDDB5-1FEF-4304-801A-2ECF373CB892}" type="pres">
      <dgm:prSet presAssocID="{A816523D-D63A-48E0-82B4-F8B2DDED7B17}" presName="hierChild4" presStyleCnt="0"/>
      <dgm:spPr/>
    </dgm:pt>
    <dgm:pt modelId="{49C07460-A175-48FE-A89B-F36ACC2146A0}" type="pres">
      <dgm:prSet presAssocID="{A816523D-D63A-48E0-82B4-F8B2DDED7B17}" presName="hierChild5" presStyleCnt="0"/>
      <dgm:spPr/>
    </dgm:pt>
    <dgm:pt modelId="{88EDAB29-3687-497D-B9AF-2DE7043F1DB6}" type="pres">
      <dgm:prSet presAssocID="{8CCC61B3-A47A-4DD2-A607-ABA0206E0730}" presName="Name37" presStyleLbl="parChTrans1D2" presStyleIdx="2" presStyleCnt="3"/>
      <dgm:spPr/>
      <dgm:t>
        <a:bodyPr/>
        <a:lstStyle/>
        <a:p>
          <a:endParaRPr lang="ru-RU"/>
        </a:p>
      </dgm:t>
    </dgm:pt>
    <dgm:pt modelId="{8FC06C15-5AB1-4056-A2B4-0944541878C3}" type="pres">
      <dgm:prSet presAssocID="{0BB27C17-0E0E-4978-8E71-3660ACA38030}" presName="hierRoot2" presStyleCnt="0">
        <dgm:presLayoutVars>
          <dgm:hierBranch val="init"/>
        </dgm:presLayoutVars>
      </dgm:prSet>
      <dgm:spPr/>
    </dgm:pt>
    <dgm:pt modelId="{D8223FFF-B315-4297-BFDA-8B2B290CAB0C}" type="pres">
      <dgm:prSet presAssocID="{0BB27C17-0E0E-4978-8E71-3660ACA38030}" presName="rootComposite" presStyleCnt="0"/>
      <dgm:spPr/>
    </dgm:pt>
    <dgm:pt modelId="{CEF06497-D560-4502-AE2D-C5282690F6F4}" type="pres">
      <dgm:prSet presAssocID="{0BB27C17-0E0E-4978-8E71-3660ACA3803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EA94E5-6200-44BD-A0CD-B20B84E36D81}" type="pres">
      <dgm:prSet presAssocID="{0BB27C17-0E0E-4978-8E71-3660ACA38030}" presName="rootConnector" presStyleLbl="node2" presStyleIdx="2" presStyleCnt="3"/>
      <dgm:spPr/>
      <dgm:t>
        <a:bodyPr/>
        <a:lstStyle/>
        <a:p>
          <a:endParaRPr lang="ru-RU"/>
        </a:p>
      </dgm:t>
    </dgm:pt>
    <dgm:pt modelId="{1C9F8562-070F-4537-9D60-9483FBCBE437}" type="pres">
      <dgm:prSet presAssocID="{0BB27C17-0E0E-4978-8E71-3660ACA38030}" presName="hierChild4" presStyleCnt="0"/>
      <dgm:spPr/>
    </dgm:pt>
    <dgm:pt modelId="{5B7B42AD-D58C-4B3C-B9B8-A3F694AEAD80}" type="pres">
      <dgm:prSet presAssocID="{0BB27C17-0E0E-4978-8E71-3660ACA38030}" presName="hierChild5" presStyleCnt="0"/>
      <dgm:spPr/>
    </dgm:pt>
    <dgm:pt modelId="{FE102133-BD13-46BE-923D-661C378DF721}" type="pres">
      <dgm:prSet presAssocID="{16DEF2E4-AA44-4380-92B3-AC067BC3660D}" presName="hierChild3" presStyleCnt="0"/>
      <dgm:spPr/>
    </dgm:pt>
  </dgm:ptLst>
  <dgm:cxnLst>
    <dgm:cxn modelId="{C0CC7AED-DAB6-4247-88DA-6AFFD0D3E347}" type="presOf" srcId="{A816523D-D63A-48E0-82B4-F8B2DDED7B17}" destId="{E85B5CD7-A8DF-4B19-8BCE-B722394C802E}" srcOrd="0" destOrd="0" presId="urn:microsoft.com/office/officeart/2005/8/layout/orgChart1"/>
    <dgm:cxn modelId="{CBBB6581-2FFE-4E99-9CFC-F118DEB98A7D}" type="presOf" srcId="{DB771CB5-693B-4969-8E86-D22D341A9B65}" destId="{A9554A06-8D1B-470C-B571-AF28FB662359}" srcOrd="0" destOrd="0" presId="urn:microsoft.com/office/officeart/2005/8/layout/orgChart1"/>
    <dgm:cxn modelId="{1BA77ABB-9827-4D85-9034-24E4CBDDC79C}" type="presOf" srcId="{8CCC61B3-A47A-4DD2-A607-ABA0206E0730}" destId="{88EDAB29-3687-497D-B9AF-2DE7043F1DB6}" srcOrd="0" destOrd="0" presId="urn:microsoft.com/office/officeart/2005/8/layout/orgChart1"/>
    <dgm:cxn modelId="{D4049376-26D9-4B5D-80B4-124BA8326CED}" type="presOf" srcId="{0BB27C17-0E0E-4978-8E71-3660ACA38030}" destId="{10EA94E5-6200-44BD-A0CD-B20B84E36D81}" srcOrd="1" destOrd="0" presId="urn:microsoft.com/office/officeart/2005/8/layout/orgChart1"/>
    <dgm:cxn modelId="{0B3262FB-F06D-481E-8264-317DA6D2967B}" type="presOf" srcId="{63D33842-4003-456B-B9AC-E214428B5E02}" destId="{11A4B906-A7A2-440C-9DE6-3A84CB424375}" srcOrd="0" destOrd="0" presId="urn:microsoft.com/office/officeart/2005/8/layout/orgChart1"/>
    <dgm:cxn modelId="{915EEBA8-D4AD-4171-BD73-0D8777BE5605}" srcId="{16DEF2E4-AA44-4380-92B3-AC067BC3660D}" destId="{C961C167-09FB-4D0A-B936-9BAE063F7D3B}" srcOrd="0" destOrd="0" parTransId="{241A3218-F74B-40EA-BE1B-30C0DC8DA5BC}" sibTransId="{6331315B-D670-4DAC-95A3-78EDE813EE24}"/>
    <dgm:cxn modelId="{B4C90875-9F70-4D81-B039-16506BF13530}" srcId="{16DEF2E4-AA44-4380-92B3-AC067BC3660D}" destId="{A816523D-D63A-48E0-82B4-F8B2DDED7B17}" srcOrd="1" destOrd="0" parTransId="{DB771CB5-693B-4969-8E86-D22D341A9B65}" sibTransId="{6CDE0FAB-F01E-48D9-AE56-D03E7337A866}"/>
    <dgm:cxn modelId="{70901E2C-DAC2-4FB2-8745-75FCC74F1C81}" srcId="{16DEF2E4-AA44-4380-92B3-AC067BC3660D}" destId="{0BB27C17-0E0E-4978-8E71-3660ACA38030}" srcOrd="2" destOrd="0" parTransId="{8CCC61B3-A47A-4DD2-A607-ABA0206E0730}" sibTransId="{6207C663-8DAF-4C2A-98AD-C2329F42A4EA}"/>
    <dgm:cxn modelId="{FADDE2E9-5F2D-441F-8832-6F94BC7D6666}" type="presOf" srcId="{16DEF2E4-AA44-4380-92B3-AC067BC3660D}" destId="{A8ECCC59-033B-480A-99C6-3C7F476B22AB}" srcOrd="0" destOrd="0" presId="urn:microsoft.com/office/officeart/2005/8/layout/orgChart1"/>
    <dgm:cxn modelId="{0F438D7A-4295-433C-B516-49600224E9C1}" type="presOf" srcId="{241A3218-F74B-40EA-BE1B-30C0DC8DA5BC}" destId="{CE8F6384-DDB4-40EC-A9E7-D95FDFF0B0ED}" srcOrd="0" destOrd="0" presId="urn:microsoft.com/office/officeart/2005/8/layout/orgChart1"/>
    <dgm:cxn modelId="{08ADF2BD-D58A-432B-94DB-7BCEF3E75DA2}" srcId="{63D33842-4003-456B-B9AC-E214428B5E02}" destId="{16DEF2E4-AA44-4380-92B3-AC067BC3660D}" srcOrd="0" destOrd="0" parTransId="{B442DEF4-81EB-410D-8D54-BE16833C155A}" sibTransId="{6AC91085-DAD6-4187-B7A5-3A6978C8F804}"/>
    <dgm:cxn modelId="{5F56A825-A4FE-44CB-92C3-2947B2126406}" type="presOf" srcId="{16DEF2E4-AA44-4380-92B3-AC067BC3660D}" destId="{2B938FC5-4AE1-4AFD-B151-6D9174713A20}" srcOrd="1" destOrd="0" presId="urn:microsoft.com/office/officeart/2005/8/layout/orgChart1"/>
    <dgm:cxn modelId="{0BF4F1C0-6E5B-4C1F-B3E8-9392F8660A16}" type="presOf" srcId="{A816523D-D63A-48E0-82B4-F8B2DDED7B17}" destId="{4D5C220D-2401-48D2-93BA-898DAE14A3CB}" srcOrd="1" destOrd="0" presId="urn:microsoft.com/office/officeart/2005/8/layout/orgChart1"/>
    <dgm:cxn modelId="{13B7B33C-B3B9-4787-B7FA-FDEE4C6D02CF}" type="presOf" srcId="{C961C167-09FB-4D0A-B936-9BAE063F7D3B}" destId="{E8CF5EC1-22C1-44E1-9390-94905064E43F}" srcOrd="1" destOrd="0" presId="urn:microsoft.com/office/officeart/2005/8/layout/orgChart1"/>
    <dgm:cxn modelId="{734DF111-0468-40CF-939F-07A3873CA039}" type="presOf" srcId="{C961C167-09FB-4D0A-B936-9BAE063F7D3B}" destId="{01430B50-0080-4365-872B-93A810E1AFC7}" srcOrd="0" destOrd="0" presId="urn:microsoft.com/office/officeart/2005/8/layout/orgChart1"/>
    <dgm:cxn modelId="{2EE9DFDA-44BF-4354-820F-7CE8CEB7252A}" type="presOf" srcId="{0BB27C17-0E0E-4978-8E71-3660ACA38030}" destId="{CEF06497-D560-4502-AE2D-C5282690F6F4}" srcOrd="0" destOrd="0" presId="urn:microsoft.com/office/officeart/2005/8/layout/orgChart1"/>
    <dgm:cxn modelId="{92643B84-9A3A-413A-85E6-D3C95C1335CE}" type="presParOf" srcId="{11A4B906-A7A2-440C-9DE6-3A84CB424375}" destId="{6E22EFC8-B3C2-4F84-B25A-758BAB6A3DD3}" srcOrd="0" destOrd="0" presId="urn:microsoft.com/office/officeart/2005/8/layout/orgChart1"/>
    <dgm:cxn modelId="{7D8C2815-73AA-4B3B-AAFE-8D68D9E18A91}" type="presParOf" srcId="{6E22EFC8-B3C2-4F84-B25A-758BAB6A3DD3}" destId="{6BD384F9-300D-46DD-815D-D74F63FD0749}" srcOrd="0" destOrd="0" presId="urn:microsoft.com/office/officeart/2005/8/layout/orgChart1"/>
    <dgm:cxn modelId="{665657E3-85A5-4557-8FA7-BD2A98040136}" type="presParOf" srcId="{6BD384F9-300D-46DD-815D-D74F63FD0749}" destId="{A8ECCC59-033B-480A-99C6-3C7F476B22AB}" srcOrd="0" destOrd="0" presId="urn:microsoft.com/office/officeart/2005/8/layout/orgChart1"/>
    <dgm:cxn modelId="{54C1999A-E4CF-4DE0-AF21-BF0F017F40E4}" type="presParOf" srcId="{6BD384F9-300D-46DD-815D-D74F63FD0749}" destId="{2B938FC5-4AE1-4AFD-B151-6D9174713A20}" srcOrd="1" destOrd="0" presId="urn:microsoft.com/office/officeart/2005/8/layout/orgChart1"/>
    <dgm:cxn modelId="{64520505-3C42-4D43-BAC8-927A61B4FD2B}" type="presParOf" srcId="{6E22EFC8-B3C2-4F84-B25A-758BAB6A3DD3}" destId="{A2B1FA81-5C7D-4A19-94BF-155A4849F330}" srcOrd="1" destOrd="0" presId="urn:microsoft.com/office/officeart/2005/8/layout/orgChart1"/>
    <dgm:cxn modelId="{E3D8951F-EB16-4BBA-8210-DA0DED93A355}" type="presParOf" srcId="{A2B1FA81-5C7D-4A19-94BF-155A4849F330}" destId="{CE8F6384-DDB4-40EC-A9E7-D95FDFF0B0ED}" srcOrd="0" destOrd="0" presId="urn:microsoft.com/office/officeart/2005/8/layout/orgChart1"/>
    <dgm:cxn modelId="{50C8C84E-601D-44F0-ABF7-6AE53E14ABD5}" type="presParOf" srcId="{A2B1FA81-5C7D-4A19-94BF-155A4849F330}" destId="{6B8E6EC7-7D31-4274-97D7-DBF18C70A2BE}" srcOrd="1" destOrd="0" presId="urn:microsoft.com/office/officeart/2005/8/layout/orgChart1"/>
    <dgm:cxn modelId="{7E7E827E-A56A-42AA-9CFC-F9AAB50212E2}" type="presParOf" srcId="{6B8E6EC7-7D31-4274-97D7-DBF18C70A2BE}" destId="{658B06D7-7851-41D3-A24F-8B08A084157A}" srcOrd="0" destOrd="0" presId="urn:microsoft.com/office/officeart/2005/8/layout/orgChart1"/>
    <dgm:cxn modelId="{8F8712F6-13F4-4928-B965-8692E3D2F045}" type="presParOf" srcId="{658B06D7-7851-41D3-A24F-8B08A084157A}" destId="{01430B50-0080-4365-872B-93A810E1AFC7}" srcOrd="0" destOrd="0" presId="urn:microsoft.com/office/officeart/2005/8/layout/orgChart1"/>
    <dgm:cxn modelId="{36022F77-482F-42B4-A938-37F3CEF24EBE}" type="presParOf" srcId="{658B06D7-7851-41D3-A24F-8B08A084157A}" destId="{E8CF5EC1-22C1-44E1-9390-94905064E43F}" srcOrd="1" destOrd="0" presId="urn:microsoft.com/office/officeart/2005/8/layout/orgChart1"/>
    <dgm:cxn modelId="{54DF8220-5A08-48E8-9E65-18EBC241CA62}" type="presParOf" srcId="{6B8E6EC7-7D31-4274-97D7-DBF18C70A2BE}" destId="{3E489322-5A0D-44CE-9BBD-2B80CAB323EE}" srcOrd="1" destOrd="0" presId="urn:microsoft.com/office/officeart/2005/8/layout/orgChart1"/>
    <dgm:cxn modelId="{FE31462F-EFEF-4CA6-B1F6-7652DB810165}" type="presParOf" srcId="{6B8E6EC7-7D31-4274-97D7-DBF18C70A2BE}" destId="{D8889521-E1DE-4F63-A89D-58C46BC20A72}" srcOrd="2" destOrd="0" presId="urn:microsoft.com/office/officeart/2005/8/layout/orgChart1"/>
    <dgm:cxn modelId="{3DBF7600-17DA-4299-996D-B9CF03265FAF}" type="presParOf" srcId="{A2B1FA81-5C7D-4A19-94BF-155A4849F330}" destId="{A9554A06-8D1B-470C-B571-AF28FB662359}" srcOrd="2" destOrd="0" presId="urn:microsoft.com/office/officeart/2005/8/layout/orgChart1"/>
    <dgm:cxn modelId="{43281492-F07D-4FF3-B963-3DFA4E0C7277}" type="presParOf" srcId="{A2B1FA81-5C7D-4A19-94BF-155A4849F330}" destId="{154AD22F-AEC7-4514-A0E7-752FA9DAE47C}" srcOrd="3" destOrd="0" presId="urn:microsoft.com/office/officeart/2005/8/layout/orgChart1"/>
    <dgm:cxn modelId="{1107F48A-B829-4BFB-AD88-69C620BF955A}" type="presParOf" srcId="{154AD22F-AEC7-4514-A0E7-752FA9DAE47C}" destId="{61234960-7FE3-4277-9406-3F17118735CF}" srcOrd="0" destOrd="0" presId="urn:microsoft.com/office/officeart/2005/8/layout/orgChart1"/>
    <dgm:cxn modelId="{5CF07C91-BB90-4DE1-8A35-AC462BB656A7}" type="presParOf" srcId="{61234960-7FE3-4277-9406-3F17118735CF}" destId="{E85B5CD7-A8DF-4B19-8BCE-B722394C802E}" srcOrd="0" destOrd="0" presId="urn:microsoft.com/office/officeart/2005/8/layout/orgChart1"/>
    <dgm:cxn modelId="{8E21B95C-66C4-4869-A8C4-7562AB2267A7}" type="presParOf" srcId="{61234960-7FE3-4277-9406-3F17118735CF}" destId="{4D5C220D-2401-48D2-93BA-898DAE14A3CB}" srcOrd="1" destOrd="0" presId="urn:microsoft.com/office/officeart/2005/8/layout/orgChart1"/>
    <dgm:cxn modelId="{91DD45D4-EC2D-4131-AB50-FC1860C444C5}" type="presParOf" srcId="{154AD22F-AEC7-4514-A0E7-752FA9DAE47C}" destId="{ABEFDDB5-1FEF-4304-801A-2ECF373CB892}" srcOrd="1" destOrd="0" presId="urn:microsoft.com/office/officeart/2005/8/layout/orgChart1"/>
    <dgm:cxn modelId="{A5625A44-76F4-456E-A9D5-942736F2792B}" type="presParOf" srcId="{154AD22F-AEC7-4514-A0E7-752FA9DAE47C}" destId="{49C07460-A175-48FE-A89B-F36ACC2146A0}" srcOrd="2" destOrd="0" presId="urn:microsoft.com/office/officeart/2005/8/layout/orgChart1"/>
    <dgm:cxn modelId="{30658D40-C5A1-4B06-ADC5-AE1A6AE06A26}" type="presParOf" srcId="{A2B1FA81-5C7D-4A19-94BF-155A4849F330}" destId="{88EDAB29-3687-497D-B9AF-2DE7043F1DB6}" srcOrd="4" destOrd="0" presId="urn:microsoft.com/office/officeart/2005/8/layout/orgChart1"/>
    <dgm:cxn modelId="{6730F1BE-CBCD-46CA-B7F9-9266D3D6B0A0}" type="presParOf" srcId="{A2B1FA81-5C7D-4A19-94BF-155A4849F330}" destId="{8FC06C15-5AB1-4056-A2B4-0944541878C3}" srcOrd="5" destOrd="0" presId="urn:microsoft.com/office/officeart/2005/8/layout/orgChart1"/>
    <dgm:cxn modelId="{8F5B25E4-E174-4B72-99FB-C9579CBB77EA}" type="presParOf" srcId="{8FC06C15-5AB1-4056-A2B4-0944541878C3}" destId="{D8223FFF-B315-4297-BFDA-8B2B290CAB0C}" srcOrd="0" destOrd="0" presId="urn:microsoft.com/office/officeart/2005/8/layout/orgChart1"/>
    <dgm:cxn modelId="{1735BBAC-FE1E-46EF-AFE3-54ADC6DE51C9}" type="presParOf" srcId="{D8223FFF-B315-4297-BFDA-8B2B290CAB0C}" destId="{CEF06497-D560-4502-AE2D-C5282690F6F4}" srcOrd="0" destOrd="0" presId="urn:microsoft.com/office/officeart/2005/8/layout/orgChart1"/>
    <dgm:cxn modelId="{1596A5EB-B8B4-488C-B28A-39987CB51B4A}" type="presParOf" srcId="{D8223FFF-B315-4297-BFDA-8B2B290CAB0C}" destId="{10EA94E5-6200-44BD-A0CD-B20B84E36D81}" srcOrd="1" destOrd="0" presId="urn:microsoft.com/office/officeart/2005/8/layout/orgChart1"/>
    <dgm:cxn modelId="{16AADA15-0289-492A-A75B-C07F53E6DA74}" type="presParOf" srcId="{8FC06C15-5AB1-4056-A2B4-0944541878C3}" destId="{1C9F8562-070F-4537-9D60-9483FBCBE437}" srcOrd="1" destOrd="0" presId="urn:microsoft.com/office/officeart/2005/8/layout/orgChart1"/>
    <dgm:cxn modelId="{B7652AEF-7193-4B0A-923E-21651F441FEA}" type="presParOf" srcId="{8FC06C15-5AB1-4056-A2B4-0944541878C3}" destId="{5B7B42AD-D58C-4B3C-B9B8-A3F694AEAD80}" srcOrd="2" destOrd="0" presId="urn:microsoft.com/office/officeart/2005/8/layout/orgChart1"/>
    <dgm:cxn modelId="{78D3E438-13AB-408F-89E1-9D6E60386C59}" type="presParOf" srcId="{6E22EFC8-B3C2-4F84-B25A-758BAB6A3DD3}" destId="{FE102133-BD13-46BE-923D-661C378DF721}" srcOrd="2" destOrd="0" presId="urn:microsoft.com/office/officeart/2005/8/layout/orgChar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F317F9-AE1B-4D6F-A9F3-7937966C7C8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D01C5C-38AC-41D0-B019-5CD2F6EC941A}">
      <dgm:prSet phldrT="[Текст]"/>
      <dgm:spPr/>
      <dgm:t>
        <a:bodyPr/>
        <a:lstStyle/>
        <a:p>
          <a:r>
            <a:rPr lang="ru-RU" dirty="0" smtClean="0"/>
            <a:t>Поиск можно осуществить </a:t>
          </a:r>
          <a:endParaRPr lang="ru-RU" dirty="0"/>
        </a:p>
      </dgm:t>
    </dgm:pt>
    <dgm:pt modelId="{A6216BA6-E6FB-4376-BCD7-33B5B782B848}" type="parTrans" cxnId="{0B684A88-33FB-4011-A39A-FE638040ADDB}">
      <dgm:prSet/>
      <dgm:spPr/>
      <dgm:t>
        <a:bodyPr/>
        <a:lstStyle/>
        <a:p>
          <a:endParaRPr lang="ru-RU"/>
        </a:p>
      </dgm:t>
    </dgm:pt>
    <dgm:pt modelId="{B8A50124-D32A-4C52-959D-26267F7C398C}" type="sibTrans" cxnId="{0B684A88-33FB-4011-A39A-FE638040ADDB}">
      <dgm:prSet/>
      <dgm:spPr/>
      <dgm:t>
        <a:bodyPr/>
        <a:lstStyle/>
        <a:p>
          <a:endParaRPr lang="ru-RU"/>
        </a:p>
      </dgm:t>
    </dgm:pt>
    <dgm:pt modelId="{52406262-BE24-4389-9B5F-A017303C5347}">
      <dgm:prSet phldrT="[Текст]"/>
      <dgm:spPr/>
      <dgm:t>
        <a:bodyPr/>
        <a:lstStyle/>
        <a:p>
          <a:r>
            <a:rPr lang="ru-RU" dirty="0" smtClean="0"/>
            <a:t>По каталогам</a:t>
          </a:r>
          <a:endParaRPr lang="ru-RU" dirty="0"/>
        </a:p>
      </dgm:t>
    </dgm:pt>
    <dgm:pt modelId="{32CD785C-F057-4994-B62D-F365366BD090}" type="parTrans" cxnId="{1EC416C3-D7F8-42AC-8F4B-B862CA377422}">
      <dgm:prSet/>
      <dgm:spPr/>
      <dgm:t>
        <a:bodyPr/>
        <a:lstStyle/>
        <a:p>
          <a:endParaRPr lang="ru-RU"/>
        </a:p>
      </dgm:t>
    </dgm:pt>
    <dgm:pt modelId="{EC339DCD-9692-491E-921F-75E7D9BA341D}" type="sibTrans" cxnId="{1EC416C3-D7F8-42AC-8F4B-B862CA377422}">
      <dgm:prSet/>
      <dgm:spPr/>
      <dgm:t>
        <a:bodyPr/>
        <a:lstStyle/>
        <a:p>
          <a:endParaRPr lang="ru-RU"/>
        </a:p>
      </dgm:t>
    </dgm:pt>
    <dgm:pt modelId="{58E51F2E-681C-44DD-B4D5-996627263C17}">
      <dgm:prSet phldrT="[Текст]"/>
      <dgm:spPr/>
      <dgm:t>
        <a:bodyPr/>
        <a:lstStyle/>
        <a:p>
          <a:r>
            <a:rPr lang="ru-RU" dirty="0" smtClean="0"/>
            <a:t>По набору ключевых слов</a:t>
          </a:r>
          <a:endParaRPr lang="ru-RU" dirty="0"/>
        </a:p>
      </dgm:t>
    </dgm:pt>
    <dgm:pt modelId="{31E02079-432F-4253-B1E5-5DBDE795E91F}" type="parTrans" cxnId="{335DEC42-9610-44AA-887D-CA850FB6B65D}">
      <dgm:prSet/>
      <dgm:spPr/>
      <dgm:t>
        <a:bodyPr/>
        <a:lstStyle/>
        <a:p>
          <a:endParaRPr lang="ru-RU"/>
        </a:p>
      </dgm:t>
    </dgm:pt>
    <dgm:pt modelId="{B5D4B09C-D287-4A03-9A67-0376303826F3}" type="sibTrans" cxnId="{335DEC42-9610-44AA-887D-CA850FB6B65D}">
      <dgm:prSet/>
      <dgm:spPr/>
      <dgm:t>
        <a:bodyPr/>
        <a:lstStyle/>
        <a:p>
          <a:endParaRPr lang="ru-RU"/>
        </a:p>
      </dgm:t>
    </dgm:pt>
    <dgm:pt modelId="{CE9B9541-B77F-41B1-AE51-7ED3FE5663B2}" type="pres">
      <dgm:prSet presAssocID="{80F317F9-AE1B-4D6F-A9F3-7937966C7C8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A163998-FFD1-469E-80DE-C54FA4F3F15D}" type="pres">
      <dgm:prSet presAssocID="{63D01C5C-38AC-41D0-B019-5CD2F6EC941A}" presName="hierRoot1" presStyleCnt="0">
        <dgm:presLayoutVars>
          <dgm:hierBranch val="init"/>
        </dgm:presLayoutVars>
      </dgm:prSet>
      <dgm:spPr/>
    </dgm:pt>
    <dgm:pt modelId="{F4B51DCE-2EBE-474A-9944-4548D6CD702C}" type="pres">
      <dgm:prSet presAssocID="{63D01C5C-38AC-41D0-B019-5CD2F6EC941A}" presName="rootComposite1" presStyleCnt="0"/>
      <dgm:spPr/>
    </dgm:pt>
    <dgm:pt modelId="{C2CDBA97-EBB4-46DC-9FC4-AD9F9A7B2CBC}" type="pres">
      <dgm:prSet presAssocID="{63D01C5C-38AC-41D0-B019-5CD2F6EC941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69514D-409A-4880-915F-84AF9A602AC2}" type="pres">
      <dgm:prSet presAssocID="{63D01C5C-38AC-41D0-B019-5CD2F6EC941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1C53964-EDD1-4EB5-AAE6-905F50BE9F5B}" type="pres">
      <dgm:prSet presAssocID="{63D01C5C-38AC-41D0-B019-5CD2F6EC941A}" presName="hierChild2" presStyleCnt="0"/>
      <dgm:spPr/>
    </dgm:pt>
    <dgm:pt modelId="{FCF92B4B-66B4-454F-B1F8-4F2AA515E252}" type="pres">
      <dgm:prSet presAssocID="{32CD785C-F057-4994-B62D-F365366BD090}" presName="Name37" presStyleLbl="parChTrans1D2" presStyleIdx="0" presStyleCnt="2"/>
      <dgm:spPr/>
      <dgm:t>
        <a:bodyPr/>
        <a:lstStyle/>
        <a:p>
          <a:endParaRPr lang="ru-RU"/>
        </a:p>
      </dgm:t>
    </dgm:pt>
    <dgm:pt modelId="{F858B4B2-CB0A-43B3-9FDB-1170F38C49F8}" type="pres">
      <dgm:prSet presAssocID="{52406262-BE24-4389-9B5F-A017303C5347}" presName="hierRoot2" presStyleCnt="0">
        <dgm:presLayoutVars>
          <dgm:hierBranch val="init"/>
        </dgm:presLayoutVars>
      </dgm:prSet>
      <dgm:spPr/>
    </dgm:pt>
    <dgm:pt modelId="{F7316C87-6228-4B88-87DA-10906D731AFA}" type="pres">
      <dgm:prSet presAssocID="{52406262-BE24-4389-9B5F-A017303C5347}" presName="rootComposite" presStyleCnt="0"/>
      <dgm:spPr/>
    </dgm:pt>
    <dgm:pt modelId="{0E09DDA8-D546-486E-9640-22221BF5B494}" type="pres">
      <dgm:prSet presAssocID="{52406262-BE24-4389-9B5F-A017303C5347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4631C5-1DCE-4A05-829E-09E68C417F2B}" type="pres">
      <dgm:prSet presAssocID="{52406262-BE24-4389-9B5F-A017303C5347}" presName="rootConnector" presStyleLbl="node2" presStyleIdx="0" presStyleCnt="2"/>
      <dgm:spPr/>
      <dgm:t>
        <a:bodyPr/>
        <a:lstStyle/>
        <a:p>
          <a:endParaRPr lang="ru-RU"/>
        </a:p>
      </dgm:t>
    </dgm:pt>
    <dgm:pt modelId="{DCDDCFBD-153A-4702-B544-359B88BCB270}" type="pres">
      <dgm:prSet presAssocID="{52406262-BE24-4389-9B5F-A017303C5347}" presName="hierChild4" presStyleCnt="0"/>
      <dgm:spPr/>
    </dgm:pt>
    <dgm:pt modelId="{D5C13C48-C4E5-4310-8C42-F8383CFB768F}" type="pres">
      <dgm:prSet presAssocID="{52406262-BE24-4389-9B5F-A017303C5347}" presName="hierChild5" presStyleCnt="0"/>
      <dgm:spPr/>
    </dgm:pt>
    <dgm:pt modelId="{31C42110-550D-48ED-87EE-AF14B0563489}" type="pres">
      <dgm:prSet presAssocID="{31E02079-432F-4253-B1E5-5DBDE795E91F}" presName="Name37" presStyleLbl="parChTrans1D2" presStyleIdx="1" presStyleCnt="2"/>
      <dgm:spPr/>
      <dgm:t>
        <a:bodyPr/>
        <a:lstStyle/>
        <a:p>
          <a:endParaRPr lang="ru-RU"/>
        </a:p>
      </dgm:t>
    </dgm:pt>
    <dgm:pt modelId="{4AE3B64E-B727-450B-A07B-FB5B8A06A00F}" type="pres">
      <dgm:prSet presAssocID="{58E51F2E-681C-44DD-B4D5-996627263C17}" presName="hierRoot2" presStyleCnt="0">
        <dgm:presLayoutVars>
          <dgm:hierBranch val="init"/>
        </dgm:presLayoutVars>
      </dgm:prSet>
      <dgm:spPr/>
    </dgm:pt>
    <dgm:pt modelId="{BB588C89-76C2-4EF7-80A5-12F971F998E4}" type="pres">
      <dgm:prSet presAssocID="{58E51F2E-681C-44DD-B4D5-996627263C17}" presName="rootComposite" presStyleCnt="0"/>
      <dgm:spPr/>
    </dgm:pt>
    <dgm:pt modelId="{5D2D6A16-A317-46EB-B26F-F90B70DDD9D0}" type="pres">
      <dgm:prSet presAssocID="{58E51F2E-681C-44DD-B4D5-996627263C17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62D38D-F3D3-4E1B-8290-CF5D1EEEB446}" type="pres">
      <dgm:prSet presAssocID="{58E51F2E-681C-44DD-B4D5-996627263C17}" presName="rootConnector" presStyleLbl="node2" presStyleIdx="1" presStyleCnt="2"/>
      <dgm:spPr/>
      <dgm:t>
        <a:bodyPr/>
        <a:lstStyle/>
        <a:p>
          <a:endParaRPr lang="ru-RU"/>
        </a:p>
      </dgm:t>
    </dgm:pt>
    <dgm:pt modelId="{8AEF383A-94D4-447F-961C-3817645810E5}" type="pres">
      <dgm:prSet presAssocID="{58E51F2E-681C-44DD-B4D5-996627263C17}" presName="hierChild4" presStyleCnt="0"/>
      <dgm:spPr/>
    </dgm:pt>
    <dgm:pt modelId="{E9768FE8-61BE-4371-8F5D-FBEA2B6DD88F}" type="pres">
      <dgm:prSet presAssocID="{58E51F2E-681C-44DD-B4D5-996627263C17}" presName="hierChild5" presStyleCnt="0"/>
      <dgm:spPr/>
    </dgm:pt>
    <dgm:pt modelId="{A8EB68C1-5E53-4B78-B65F-E328BF35FAB9}" type="pres">
      <dgm:prSet presAssocID="{63D01C5C-38AC-41D0-B019-5CD2F6EC941A}" presName="hierChild3" presStyleCnt="0"/>
      <dgm:spPr/>
    </dgm:pt>
  </dgm:ptLst>
  <dgm:cxnLst>
    <dgm:cxn modelId="{0CD98801-571B-4EF8-B377-45770D29F890}" type="presOf" srcId="{80F317F9-AE1B-4D6F-A9F3-7937966C7C8C}" destId="{CE9B9541-B77F-41B1-AE51-7ED3FE5663B2}" srcOrd="0" destOrd="0" presId="urn:microsoft.com/office/officeart/2005/8/layout/orgChart1"/>
    <dgm:cxn modelId="{5AED383C-8971-4525-B8B6-CC12EE0FA0A1}" type="presOf" srcId="{32CD785C-F057-4994-B62D-F365366BD090}" destId="{FCF92B4B-66B4-454F-B1F8-4F2AA515E252}" srcOrd="0" destOrd="0" presId="urn:microsoft.com/office/officeart/2005/8/layout/orgChart1"/>
    <dgm:cxn modelId="{5E8ACAEC-F137-42CA-9ADB-F72238BA7F6F}" type="presOf" srcId="{63D01C5C-38AC-41D0-B019-5CD2F6EC941A}" destId="{B069514D-409A-4880-915F-84AF9A602AC2}" srcOrd="1" destOrd="0" presId="urn:microsoft.com/office/officeart/2005/8/layout/orgChart1"/>
    <dgm:cxn modelId="{7E663E33-99A4-4964-9964-996AC8A3002C}" type="presOf" srcId="{52406262-BE24-4389-9B5F-A017303C5347}" destId="{644631C5-1DCE-4A05-829E-09E68C417F2B}" srcOrd="1" destOrd="0" presId="urn:microsoft.com/office/officeart/2005/8/layout/orgChart1"/>
    <dgm:cxn modelId="{0B684A88-33FB-4011-A39A-FE638040ADDB}" srcId="{80F317F9-AE1B-4D6F-A9F3-7937966C7C8C}" destId="{63D01C5C-38AC-41D0-B019-5CD2F6EC941A}" srcOrd="0" destOrd="0" parTransId="{A6216BA6-E6FB-4376-BCD7-33B5B782B848}" sibTransId="{B8A50124-D32A-4C52-959D-26267F7C398C}"/>
    <dgm:cxn modelId="{B5FEB9FB-A7F4-462D-914B-5885490620E6}" type="presOf" srcId="{58E51F2E-681C-44DD-B4D5-996627263C17}" destId="{4262D38D-F3D3-4E1B-8290-CF5D1EEEB446}" srcOrd="1" destOrd="0" presId="urn:microsoft.com/office/officeart/2005/8/layout/orgChart1"/>
    <dgm:cxn modelId="{7F102712-30C0-49BA-9A53-49F19F6DCEBD}" type="presOf" srcId="{31E02079-432F-4253-B1E5-5DBDE795E91F}" destId="{31C42110-550D-48ED-87EE-AF14B0563489}" srcOrd="0" destOrd="0" presId="urn:microsoft.com/office/officeart/2005/8/layout/orgChart1"/>
    <dgm:cxn modelId="{A93B0F84-9732-4F70-8952-2570E9157EB3}" type="presOf" srcId="{58E51F2E-681C-44DD-B4D5-996627263C17}" destId="{5D2D6A16-A317-46EB-B26F-F90B70DDD9D0}" srcOrd="0" destOrd="0" presId="urn:microsoft.com/office/officeart/2005/8/layout/orgChart1"/>
    <dgm:cxn modelId="{86F872C4-FE1A-4234-827A-5DD4B05E2517}" type="presOf" srcId="{52406262-BE24-4389-9B5F-A017303C5347}" destId="{0E09DDA8-D546-486E-9640-22221BF5B494}" srcOrd="0" destOrd="0" presId="urn:microsoft.com/office/officeart/2005/8/layout/orgChart1"/>
    <dgm:cxn modelId="{C5B0CA64-42E4-45DD-A7C3-634A987C1519}" type="presOf" srcId="{63D01C5C-38AC-41D0-B019-5CD2F6EC941A}" destId="{C2CDBA97-EBB4-46DC-9FC4-AD9F9A7B2CBC}" srcOrd="0" destOrd="0" presId="urn:microsoft.com/office/officeart/2005/8/layout/orgChart1"/>
    <dgm:cxn modelId="{1EC416C3-D7F8-42AC-8F4B-B862CA377422}" srcId="{63D01C5C-38AC-41D0-B019-5CD2F6EC941A}" destId="{52406262-BE24-4389-9B5F-A017303C5347}" srcOrd="0" destOrd="0" parTransId="{32CD785C-F057-4994-B62D-F365366BD090}" sibTransId="{EC339DCD-9692-491E-921F-75E7D9BA341D}"/>
    <dgm:cxn modelId="{335DEC42-9610-44AA-887D-CA850FB6B65D}" srcId="{63D01C5C-38AC-41D0-B019-5CD2F6EC941A}" destId="{58E51F2E-681C-44DD-B4D5-996627263C17}" srcOrd="1" destOrd="0" parTransId="{31E02079-432F-4253-B1E5-5DBDE795E91F}" sibTransId="{B5D4B09C-D287-4A03-9A67-0376303826F3}"/>
    <dgm:cxn modelId="{61260E0B-D940-4F13-A75F-3EC783421AA9}" type="presParOf" srcId="{CE9B9541-B77F-41B1-AE51-7ED3FE5663B2}" destId="{DA163998-FFD1-469E-80DE-C54FA4F3F15D}" srcOrd="0" destOrd="0" presId="urn:microsoft.com/office/officeart/2005/8/layout/orgChart1"/>
    <dgm:cxn modelId="{C804F4DA-ECFC-4124-8E40-E505B689AA7F}" type="presParOf" srcId="{DA163998-FFD1-469E-80DE-C54FA4F3F15D}" destId="{F4B51DCE-2EBE-474A-9944-4548D6CD702C}" srcOrd="0" destOrd="0" presId="urn:microsoft.com/office/officeart/2005/8/layout/orgChart1"/>
    <dgm:cxn modelId="{672C43DC-E9C1-4147-A360-6213D73180C5}" type="presParOf" srcId="{F4B51DCE-2EBE-474A-9944-4548D6CD702C}" destId="{C2CDBA97-EBB4-46DC-9FC4-AD9F9A7B2CBC}" srcOrd="0" destOrd="0" presId="urn:microsoft.com/office/officeart/2005/8/layout/orgChart1"/>
    <dgm:cxn modelId="{C4EAF5CA-2C7C-4AC0-99F9-108C9EF273BB}" type="presParOf" srcId="{F4B51DCE-2EBE-474A-9944-4548D6CD702C}" destId="{B069514D-409A-4880-915F-84AF9A602AC2}" srcOrd="1" destOrd="0" presId="urn:microsoft.com/office/officeart/2005/8/layout/orgChart1"/>
    <dgm:cxn modelId="{DCBA1C99-A018-450A-A8D9-70327EBFE7A5}" type="presParOf" srcId="{DA163998-FFD1-469E-80DE-C54FA4F3F15D}" destId="{A1C53964-EDD1-4EB5-AAE6-905F50BE9F5B}" srcOrd="1" destOrd="0" presId="urn:microsoft.com/office/officeart/2005/8/layout/orgChart1"/>
    <dgm:cxn modelId="{8ED43D01-3CDF-4D78-B513-98C966EB20DF}" type="presParOf" srcId="{A1C53964-EDD1-4EB5-AAE6-905F50BE9F5B}" destId="{FCF92B4B-66B4-454F-B1F8-4F2AA515E252}" srcOrd="0" destOrd="0" presId="urn:microsoft.com/office/officeart/2005/8/layout/orgChart1"/>
    <dgm:cxn modelId="{174D8A18-C0D7-499C-A978-5FD09661CDB9}" type="presParOf" srcId="{A1C53964-EDD1-4EB5-AAE6-905F50BE9F5B}" destId="{F858B4B2-CB0A-43B3-9FDB-1170F38C49F8}" srcOrd="1" destOrd="0" presId="urn:microsoft.com/office/officeart/2005/8/layout/orgChart1"/>
    <dgm:cxn modelId="{CF22BDC9-BB9B-40C0-91A7-BF1892A608AE}" type="presParOf" srcId="{F858B4B2-CB0A-43B3-9FDB-1170F38C49F8}" destId="{F7316C87-6228-4B88-87DA-10906D731AFA}" srcOrd="0" destOrd="0" presId="urn:microsoft.com/office/officeart/2005/8/layout/orgChart1"/>
    <dgm:cxn modelId="{F7031DDD-C078-4F22-8AF1-8BE3594EF29A}" type="presParOf" srcId="{F7316C87-6228-4B88-87DA-10906D731AFA}" destId="{0E09DDA8-D546-486E-9640-22221BF5B494}" srcOrd="0" destOrd="0" presId="urn:microsoft.com/office/officeart/2005/8/layout/orgChart1"/>
    <dgm:cxn modelId="{D52D7505-AD7A-452C-A74D-FDC74D3A55AC}" type="presParOf" srcId="{F7316C87-6228-4B88-87DA-10906D731AFA}" destId="{644631C5-1DCE-4A05-829E-09E68C417F2B}" srcOrd="1" destOrd="0" presId="urn:microsoft.com/office/officeart/2005/8/layout/orgChart1"/>
    <dgm:cxn modelId="{72C67CE0-0B45-426A-B386-B2BA43695B2D}" type="presParOf" srcId="{F858B4B2-CB0A-43B3-9FDB-1170F38C49F8}" destId="{DCDDCFBD-153A-4702-B544-359B88BCB270}" srcOrd="1" destOrd="0" presId="urn:microsoft.com/office/officeart/2005/8/layout/orgChart1"/>
    <dgm:cxn modelId="{A53E1211-3D14-4079-BA36-5BEF7D6C65FA}" type="presParOf" srcId="{F858B4B2-CB0A-43B3-9FDB-1170F38C49F8}" destId="{D5C13C48-C4E5-4310-8C42-F8383CFB768F}" srcOrd="2" destOrd="0" presId="urn:microsoft.com/office/officeart/2005/8/layout/orgChart1"/>
    <dgm:cxn modelId="{AC24C125-F85D-417A-B13F-83228E3F89A7}" type="presParOf" srcId="{A1C53964-EDD1-4EB5-AAE6-905F50BE9F5B}" destId="{31C42110-550D-48ED-87EE-AF14B0563489}" srcOrd="2" destOrd="0" presId="urn:microsoft.com/office/officeart/2005/8/layout/orgChart1"/>
    <dgm:cxn modelId="{BB87C002-C367-4F24-8F8A-69D8A9E5D4F8}" type="presParOf" srcId="{A1C53964-EDD1-4EB5-AAE6-905F50BE9F5B}" destId="{4AE3B64E-B727-450B-A07B-FB5B8A06A00F}" srcOrd="3" destOrd="0" presId="urn:microsoft.com/office/officeart/2005/8/layout/orgChart1"/>
    <dgm:cxn modelId="{EB6E44A9-0607-4450-BDCF-5440FBFB4F40}" type="presParOf" srcId="{4AE3B64E-B727-450B-A07B-FB5B8A06A00F}" destId="{BB588C89-76C2-4EF7-80A5-12F971F998E4}" srcOrd="0" destOrd="0" presId="urn:microsoft.com/office/officeart/2005/8/layout/orgChart1"/>
    <dgm:cxn modelId="{E4E6869D-E7ED-42B4-A038-5A08B131EAA1}" type="presParOf" srcId="{BB588C89-76C2-4EF7-80A5-12F971F998E4}" destId="{5D2D6A16-A317-46EB-B26F-F90B70DDD9D0}" srcOrd="0" destOrd="0" presId="urn:microsoft.com/office/officeart/2005/8/layout/orgChart1"/>
    <dgm:cxn modelId="{98A3D887-6A7F-46F7-89D6-173FA0E6BCAE}" type="presParOf" srcId="{BB588C89-76C2-4EF7-80A5-12F971F998E4}" destId="{4262D38D-F3D3-4E1B-8290-CF5D1EEEB446}" srcOrd="1" destOrd="0" presId="urn:microsoft.com/office/officeart/2005/8/layout/orgChart1"/>
    <dgm:cxn modelId="{354587D6-FA94-4469-96EC-46CFCDC50AB5}" type="presParOf" srcId="{4AE3B64E-B727-450B-A07B-FB5B8A06A00F}" destId="{8AEF383A-94D4-447F-961C-3817645810E5}" srcOrd="1" destOrd="0" presId="urn:microsoft.com/office/officeart/2005/8/layout/orgChart1"/>
    <dgm:cxn modelId="{D88C3B2E-7C1A-4FB8-8267-A4257BB7A220}" type="presParOf" srcId="{4AE3B64E-B727-450B-A07B-FB5B8A06A00F}" destId="{E9768FE8-61BE-4371-8F5D-FBEA2B6DD88F}" srcOrd="2" destOrd="0" presId="urn:microsoft.com/office/officeart/2005/8/layout/orgChart1"/>
    <dgm:cxn modelId="{EB619193-2A1A-4839-8996-BC37A313C520}" type="presParOf" srcId="{DA163998-FFD1-469E-80DE-C54FA4F3F15D}" destId="{A8EB68C1-5E53-4B78-B65F-E328BF35FAB9}" srcOrd="2" destOrd="0" presId="urn:microsoft.com/office/officeart/2005/8/layout/orgChar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F06FF8-50FB-473D-B6F2-2E08730F076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D331DF-1872-4A2F-9F26-4C1870A3AFAA}">
      <dgm:prSet phldrT="[Текст]" phldr="1"/>
      <dgm:spPr/>
      <dgm:t>
        <a:bodyPr/>
        <a:lstStyle/>
        <a:p>
          <a:endParaRPr lang="ru-RU" dirty="0"/>
        </a:p>
      </dgm:t>
    </dgm:pt>
    <dgm:pt modelId="{2B82AC29-BCDC-48F8-B9B4-155666609DF5}" type="parTrans" cxnId="{AF3458BB-851B-4046-AB36-296C7573D658}">
      <dgm:prSet/>
      <dgm:spPr/>
      <dgm:t>
        <a:bodyPr/>
        <a:lstStyle/>
        <a:p>
          <a:endParaRPr lang="ru-RU"/>
        </a:p>
      </dgm:t>
    </dgm:pt>
    <dgm:pt modelId="{9FB6D22C-AE02-4A31-94D2-155AE8ACD967}" type="sibTrans" cxnId="{AF3458BB-851B-4046-AB36-296C7573D658}">
      <dgm:prSet/>
      <dgm:spPr/>
      <dgm:t>
        <a:bodyPr/>
        <a:lstStyle/>
        <a:p>
          <a:endParaRPr lang="ru-RU"/>
        </a:p>
      </dgm:t>
    </dgm:pt>
    <dgm:pt modelId="{C6178B9C-0585-4680-949C-E793DFBEB634}">
      <dgm:prSet phldrT="[Текст]" phldr="1"/>
      <dgm:spPr/>
      <dgm:t>
        <a:bodyPr/>
        <a:lstStyle/>
        <a:p>
          <a:endParaRPr lang="ru-RU" dirty="0"/>
        </a:p>
      </dgm:t>
    </dgm:pt>
    <dgm:pt modelId="{2091986A-AC29-4D87-B844-DB94274E21D8}" type="parTrans" cxnId="{B6EB5897-61AC-436E-A4B6-2704BC30CF91}">
      <dgm:prSet/>
      <dgm:spPr/>
      <dgm:t>
        <a:bodyPr/>
        <a:lstStyle/>
        <a:p>
          <a:endParaRPr lang="ru-RU"/>
        </a:p>
      </dgm:t>
    </dgm:pt>
    <dgm:pt modelId="{F3B27DBE-78FF-4F1F-9C53-2FDC612AA441}" type="sibTrans" cxnId="{B6EB5897-61AC-436E-A4B6-2704BC30CF91}">
      <dgm:prSet/>
      <dgm:spPr/>
      <dgm:t>
        <a:bodyPr/>
        <a:lstStyle/>
        <a:p>
          <a:endParaRPr lang="ru-RU"/>
        </a:p>
      </dgm:t>
    </dgm:pt>
    <dgm:pt modelId="{DBCF823C-81E4-4628-9757-FD3D567AF822}">
      <dgm:prSet phldrT="[Текст]" phldr="1"/>
      <dgm:spPr/>
      <dgm:t>
        <a:bodyPr/>
        <a:lstStyle/>
        <a:p>
          <a:endParaRPr lang="ru-RU" dirty="0"/>
        </a:p>
      </dgm:t>
    </dgm:pt>
    <dgm:pt modelId="{F6FA16E4-8BE4-4822-9D7B-2B84955085B1}" type="parTrans" cxnId="{40A040AD-28D8-4206-BB11-14268B2C2033}">
      <dgm:prSet/>
      <dgm:spPr/>
      <dgm:t>
        <a:bodyPr/>
        <a:lstStyle/>
        <a:p>
          <a:endParaRPr lang="ru-RU"/>
        </a:p>
      </dgm:t>
    </dgm:pt>
    <dgm:pt modelId="{5226BFA2-0908-4E32-B37B-B8C80FDFFFE8}" type="sibTrans" cxnId="{40A040AD-28D8-4206-BB11-14268B2C2033}">
      <dgm:prSet/>
      <dgm:spPr/>
      <dgm:t>
        <a:bodyPr/>
        <a:lstStyle/>
        <a:p>
          <a:endParaRPr lang="ru-RU"/>
        </a:p>
      </dgm:t>
    </dgm:pt>
    <dgm:pt modelId="{AB25DA21-B217-4ED0-810A-B58322C6BE7E}">
      <dgm:prSet phldrT="[Текст]" phldr="1"/>
      <dgm:spPr/>
      <dgm:t>
        <a:bodyPr/>
        <a:lstStyle/>
        <a:p>
          <a:endParaRPr lang="ru-RU" dirty="0"/>
        </a:p>
      </dgm:t>
    </dgm:pt>
    <dgm:pt modelId="{74A0603E-5D9F-4135-971A-1BEC8ACE6049}" type="parTrans" cxnId="{259A09CD-35A0-4AE9-8E68-3CC637FCC68B}">
      <dgm:prSet/>
      <dgm:spPr/>
      <dgm:t>
        <a:bodyPr/>
        <a:lstStyle/>
        <a:p>
          <a:endParaRPr lang="ru-RU"/>
        </a:p>
      </dgm:t>
    </dgm:pt>
    <dgm:pt modelId="{7102BD30-99CD-47CF-A2F9-9FCE1865479A}" type="sibTrans" cxnId="{259A09CD-35A0-4AE9-8E68-3CC637FCC68B}">
      <dgm:prSet/>
      <dgm:spPr/>
      <dgm:t>
        <a:bodyPr/>
        <a:lstStyle/>
        <a:p>
          <a:endParaRPr lang="ru-RU"/>
        </a:p>
      </dgm:t>
    </dgm:pt>
    <dgm:pt modelId="{9232F886-DC19-490B-AF44-4F537B4A30BD}">
      <dgm:prSet/>
      <dgm:spPr/>
      <dgm:t>
        <a:bodyPr/>
        <a:lstStyle/>
        <a:p>
          <a:endParaRPr lang="ru-RU"/>
        </a:p>
      </dgm:t>
    </dgm:pt>
    <dgm:pt modelId="{1B11BF57-2F5A-4B48-AB48-01959CF5D3A1}" type="parTrans" cxnId="{FF75C94E-6A3A-41F6-BCA5-6D382577305B}">
      <dgm:prSet/>
      <dgm:spPr/>
      <dgm:t>
        <a:bodyPr/>
        <a:lstStyle/>
        <a:p>
          <a:endParaRPr lang="ru-RU"/>
        </a:p>
      </dgm:t>
    </dgm:pt>
    <dgm:pt modelId="{F97E443C-F729-4298-BD64-74AD2FB0C425}" type="sibTrans" cxnId="{FF75C94E-6A3A-41F6-BCA5-6D382577305B}">
      <dgm:prSet/>
      <dgm:spPr/>
      <dgm:t>
        <a:bodyPr/>
        <a:lstStyle/>
        <a:p>
          <a:endParaRPr lang="ru-RU"/>
        </a:p>
      </dgm:t>
    </dgm:pt>
    <dgm:pt modelId="{7D2610B6-7906-4768-BB5A-2373C4DDD089}">
      <dgm:prSet/>
      <dgm:spPr/>
      <dgm:t>
        <a:bodyPr/>
        <a:lstStyle/>
        <a:p>
          <a:endParaRPr lang="ru-RU"/>
        </a:p>
      </dgm:t>
    </dgm:pt>
    <dgm:pt modelId="{775FF64C-94D2-44C2-AF2C-7E7D774051C8}" type="parTrans" cxnId="{D700E654-41D1-4901-BEC5-26FE9302654A}">
      <dgm:prSet/>
      <dgm:spPr/>
      <dgm:t>
        <a:bodyPr/>
        <a:lstStyle/>
        <a:p>
          <a:endParaRPr lang="ru-RU"/>
        </a:p>
      </dgm:t>
    </dgm:pt>
    <dgm:pt modelId="{B1FCE995-D674-46C5-9D4B-3B56297EC47D}" type="sibTrans" cxnId="{D700E654-41D1-4901-BEC5-26FE9302654A}">
      <dgm:prSet/>
      <dgm:spPr/>
      <dgm:t>
        <a:bodyPr/>
        <a:lstStyle/>
        <a:p>
          <a:endParaRPr lang="ru-RU"/>
        </a:p>
      </dgm:t>
    </dgm:pt>
    <dgm:pt modelId="{F9382D47-255F-4E8A-9702-67ED78D8EC27}">
      <dgm:prSet/>
      <dgm:spPr/>
      <dgm:t>
        <a:bodyPr/>
        <a:lstStyle/>
        <a:p>
          <a:endParaRPr lang="ru-RU"/>
        </a:p>
      </dgm:t>
    </dgm:pt>
    <dgm:pt modelId="{9CA5C0AF-C749-4E68-9FC6-C9316429A91B}" type="parTrans" cxnId="{8DC3978C-7288-4518-9CBC-552D3D22F765}">
      <dgm:prSet/>
      <dgm:spPr/>
      <dgm:t>
        <a:bodyPr/>
        <a:lstStyle/>
        <a:p>
          <a:endParaRPr lang="ru-RU"/>
        </a:p>
      </dgm:t>
    </dgm:pt>
    <dgm:pt modelId="{7FC4A84C-4F2F-4CA9-95EF-981CC6815D7C}" type="sibTrans" cxnId="{8DC3978C-7288-4518-9CBC-552D3D22F765}">
      <dgm:prSet/>
      <dgm:spPr/>
      <dgm:t>
        <a:bodyPr/>
        <a:lstStyle/>
        <a:p>
          <a:endParaRPr lang="ru-RU"/>
        </a:p>
      </dgm:t>
    </dgm:pt>
    <dgm:pt modelId="{F2964CCA-F3F8-404D-B50C-A6D13AF9F30D}">
      <dgm:prSet/>
      <dgm:spPr/>
      <dgm:t>
        <a:bodyPr/>
        <a:lstStyle/>
        <a:p>
          <a:endParaRPr lang="ru-RU"/>
        </a:p>
      </dgm:t>
    </dgm:pt>
    <dgm:pt modelId="{DE1F8CDA-99AD-47A1-A317-34C5DB3A02C8}" type="parTrans" cxnId="{7E4FD1A7-DE69-48A4-973A-B76DE0F49968}">
      <dgm:prSet/>
      <dgm:spPr/>
      <dgm:t>
        <a:bodyPr/>
        <a:lstStyle/>
        <a:p>
          <a:endParaRPr lang="ru-RU"/>
        </a:p>
      </dgm:t>
    </dgm:pt>
    <dgm:pt modelId="{4B1A98A8-7101-4B9E-9DA4-C5386B9B5805}" type="sibTrans" cxnId="{7E4FD1A7-DE69-48A4-973A-B76DE0F49968}">
      <dgm:prSet/>
      <dgm:spPr/>
      <dgm:t>
        <a:bodyPr/>
        <a:lstStyle/>
        <a:p>
          <a:endParaRPr lang="ru-RU"/>
        </a:p>
      </dgm:t>
    </dgm:pt>
    <dgm:pt modelId="{950D04ED-0CBD-4071-8D63-B330DE4BE7FA}">
      <dgm:prSet/>
      <dgm:spPr/>
      <dgm:t>
        <a:bodyPr/>
        <a:lstStyle/>
        <a:p>
          <a:endParaRPr lang="ru-RU"/>
        </a:p>
      </dgm:t>
    </dgm:pt>
    <dgm:pt modelId="{6FF5A88C-5A64-4242-A734-84A788D05C9A}" type="parTrans" cxnId="{1242D333-B956-422E-B62F-CAA76723CDDD}">
      <dgm:prSet/>
      <dgm:spPr/>
      <dgm:t>
        <a:bodyPr/>
        <a:lstStyle/>
        <a:p>
          <a:endParaRPr lang="ru-RU"/>
        </a:p>
      </dgm:t>
    </dgm:pt>
    <dgm:pt modelId="{E6BD0853-EBC9-4ED7-B4A6-186459E7FC7C}" type="sibTrans" cxnId="{1242D333-B956-422E-B62F-CAA76723CDDD}">
      <dgm:prSet/>
      <dgm:spPr/>
      <dgm:t>
        <a:bodyPr/>
        <a:lstStyle/>
        <a:p>
          <a:endParaRPr lang="ru-RU"/>
        </a:p>
      </dgm:t>
    </dgm:pt>
    <dgm:pt modelId="{7B98285A-EC5C-4D0D-84D3-1CBCA423C804}">
      <dgm:prSet/>
      <dgm:spPr/>
      <dgm:t>
        <a:bodyPr/>
        <a:lstStyle/>
        <a:p>
          <a:endParaRPr lang="ru-RU"/>
        </a:p>
      </dgm:t>
    </dgm:pt>
    <dgm:pt modelId="{59F34021-63B1-4823-B5D1-7C9A0FF3CC81}" type="parTrans" cxnId="{64D0FB6A-4394-4D20-9DB9-09E61F7BDE7D}">
      <dgm:prSet/>
      <dgm:spPr/>
      <dgm:t>
        <a:bodyPr/>
        <a:lstStyle/>
        <a:p>
          <a:endParaRPr lang="ru-RU"/>
        </a:p>
      </dgm:t>
    </dgm:pt>
    <dgm:pt modelId="{99767CFB-2B8D-4AF9-8566-72D1F7E742E7}" type="sibTrans" cxnId="{64D0FB6A-4394-4D20-9DB9-09E61F7BDE7D}">
      <dgm:prSet/>
      <dgm:spPr/>
      <dgm:t>
        <a:bodyPr/>
        <a:lstStyle/>
        <a:p>
          <a:endParaRPr lang="ru-RU"/>
        </a:p>
      </dgm:t>
    </dgm:pt>
    <dgm:pt modelId="{3ECD6E23-9B3C-4E25-8013-F8056A28FEF1}">
      <dgm:prSet/>
      <dgm:spPr/>
      <dgm:t>
        <a:bodyPr/>
        <a:lstStyle/>
        <a:p>
          <a:endParaRPr lang="ru-RU"/>
        </a:p>
      </dgm:t>
    </dgm:pt>
    <dgm:pt modelId="{CD5279E5-3AD7-4FC6-8381-86429025A3F3}" type="parTrans" cxnId="{6CE2C6DA-B797-4EA6-AD22-9AE254AE163C}">
      <dgm:prSet/>
      <dgm:spPr/>
      <dgm:t>
        <a:bodyPr/>
        <a:lstStyle/>
        <a:p>
          <a:endParaRPr lang="ru-RU"/>
        </a:p>
      </dgm:t>
    </dgm:pt>
    <dgm:pt modelId="{CE6603E8-99A2-4951-91B0-304C7370B097}" type="sibTrans" cxnId="{6CE2C6DA-B797-4EA6-AD22-9AE254AE163C}">
      <dgm:prSet/>
      <dgm:spPr/>
      <dgm:t>
        <a:bodyPr/>
        <a:lstStyle/>
        <a:p>
          <a:endParaRPr lang="ru-RU"/>
        </a:p>
      </dgm:t>
    </dgm:pt>
    <dgm:pt modelId="{9982306A-777A-4437-9B69-EBED26A58F31}" type="pres">
      <dgm:prSet presAssocID="{E2F06FF8-50FB-473D-B6F2-2E08730F076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98A00B2-3089-4079-B36A-ED2439B3DD82}" type="pres">
      <dgm:prSet presAssocID="{6FD331DF-1872-4A2F-9F26-4C1870A3AFAA}" presName="hierRoot1" presStyleCnt="0"/>
      <dgm:spPr/>
    </dgm:pt>
    <dgm:pt modelId="{DEBFD908-9E00-48B3-834A-839D3F265AA0}" type="pres">
      <dgm:prSet presAssocID="{6FD331DF-1872-4A2F-9F26-4C1870A3AFAA}" presName="composite" presStyleCnt="0"/>
      <dgm:spPr/>
    </dgm:pt>
    <dgm:pt modelId="{3733EA6D-EA83-4811-A7A0-8C58F8D5522C}" type="pres">
      <dgm:prSet presAssocID="{6FD331DF-1872-4A2F-9F26-4C1870A3AFAA}" presName="background" presStyleLbl="node0" presStyleIdx="0" presStyleCnt="1"/>
      <dgm:spPr/>
    </dgm:pt>
    <dgm:pt modelId="{9DDE598E-AFF7-4535-AD7F-F40C90543465}" type="pres">
      <dgm:prSet presAssocID="{6FD331DF-1872-4A2F-9F26-4C1870A3AFAA}" presName="text" presStyleLbl="fgAcc0" presStyleIdx="0" presStyleCnt="1">
        <dgm:presLayoutVars>
          <dgm:chPref val="3"/>
        </dgm:presLayoutVars>
      </dgm:prSet>
      <dgm:spPr/>
    </dgm:pt>
    <dgm:pt modelId="{32604FE2-C540-4268-9241-545303971C19}" type="pres">
      <dgm:prSet presAssocID="{6FD331DF-1872-4A2F-9F26-4C1870A3AFAA}" presName="hierChild2" presStyleCnt="0"/>
      <dgm:spPr/>
    </dgm:pt>
    <dgm:pt modelId="{96CEE5CA-1084-416B-845B-A9FF56E99B62}" type="pres">
      <dgm:prSet presAssocID="{2091986A-AC29-4D87-B844-DB94274E21D8}" presName="Name10" presStyleLbl="parChTrans1D2" presStyleIdx="0" presStyleCnt="3"/>
      <dgm:spPr/>
    </dgm:pt>
    <dgm:pt modelId="{43DA8BEC-ACF9-4AEC-8ECB-31E65FDAD948}" type="pres">
      <dgm:prSet presAssocID="{C6178B9C-0585-4680-949C-E793DFBEB634}" presName="hierRoot2" presStyleCnt="0"/>
      <dgm:spPr/>
    </dgm:pt>
    <dgm:pt modelId="{3F442263-E0B8-45F3-ADC0-66C05837FCAA}" type="pres">
      <dgm:prSet presAssocID="{C6178B9C-0585-4680-949C-E793DFBEB634}" presName="composite2" presStyleCnt="0"/>
      <dgm:spPr/>
    </dgm:pt>
    <dgm:pt modelId="{2663F2D4-FDF5-4FC9-82D5-5FF2BF87F15D}" type="pres">
      <dgm:prSet presAssocID="{C6178B9C-0585-4680-949C-E793DFBEB634}" presName="background2" presStyleLbl="node2" presStyleIdx="0" presStyleCnt="3"/>
      <dgm:spPr/>
    </dgm:pt>
    <dgm:pt modelId="{CFB935F9-3ACF-4D20-B8AC-60EFF9CA9701}" type="pres">
      <dgm:prSet presAssocID="{C6178B9C-0585-4680-949C-E793DFBEB634}" presName="text2" presStyleLbl="fgAcc2" presStyleIdx="0" presStyleCnt="3">
        <dgm:presLayoutVars>
          <dgm:chPref val="3"/>
        </dgm:presLayoutVars>
      </dgm:prSet>
      <dgm:spPr/>
    </dgm:pt>
    <dgm:pt modelId="{2E4A5956-2350-4748-AC21-F18FFFE5D097}" type="pres">
      <dgm:prSet presAssocID="{C6178B9C-0585-4680-949C-E793DFBEB634}" presName="hierChild3" presStyleCnt="0"/>
      <dgm:spPr/>
    </dgm:pt>
    <dgm:pt modelId="{40047197-E9D2-4FEB-9D21-480714A54EAD}" type="pres">
      <dgm:prSet presAssocID="{1B11BF57-2F5A-4B48-AB48-01959CF5D3A1}" presName="Name17" presStyleLbl="parChTrans1D3" presStyleIdx="0" presStyleCnt="6"/>
      <dgm:spPr/>
    </dgm:pt>
    <dgm:pt modelId="{D898957D-4405-4492-AC9B-CEAF975C138E}" type="pres">
      <dgm:prSet presAssocID="{9232F886-DC19-490B-AF44-4F537B4A30BD}" presName="hierRoot3" presStyleCnt="0"/>
      <dgm:spPr/>
    </dgm:pt>
    <dgm:pt modelId="{87A5EBF3-0219-437E-92BC-3F91CCF97954}" type="pres">
      <dgm:prSet presAssocID="{9232F886-DC19-490B-AF44-4F537B4A30BD}" presName="composite3" presStyleCnt="0"/>
      <dgm:spPr/>
    </dgm:pt>
    <dgm:pt modelId="{0F571220-8DE3-4DC1-8A8B-0EF21907D614}" type="pres">
      <dgm:prSet presAssocID="{9232F886-DC19-490B-AF44-4F537B4A30BD}" presName="background3" presStyleLbl="node3" presStyleIdx="0" presStyleCnt="6"/>
      <dgm:spPr/>
    </dgm:pt>
    <dgm:pt modelId="{8B202C4E-3F5C-4882-87B1-A09CB6521AFB}" type="pres">
      <dgm:prSet presAssocID="{9232F886-DC19-490B-AF44-4F537B4A30BD}" presName="text3" presStyleLbl="fgAcc3" presStyleIdx="0" presStyleCnt="6" custLinFactNeighborX="-28" custLinFactNeighborY="66">
        <dgm:presLayoutVars>
          <dgm:chPref val="3"/>
        </dgm:presLayoutVars>
      </dgm:prSet>
      <dgm:spPr/>
    </dgm:pt>
    <dgm:pt modelId="{6D1F7673-4117-4FB8-A88A-E8633DE93B07}" type="pres">
      <dgm:prSet presAssocID="{9232F886-DC19-490B-AF44-4F537B4A30BD}" presName="hierChild4" presStyleCnt="0"/>
      <dgm:spPr/>
    </dgm:pt>
    <dgm:pt modelId="{4832F40D-1837-4F9F-B51E-AE7A2E4FBBC3}" type="pres">
      <dgm:prSet presAssocID="{CD5279E5-3AD7-4FC6-8381-86429025A3F3}" presName="Name23" presStyleLbl="parChTrans1D4" presStyleIdx="0" presStyleCnt="1"/>
      <dgm:spPr/>
    </dgm:pt>
    <dgm:pt modelId="{60B8F5EF-FED7-4B02-94B2-6673F40EAB11}" type="pres">
      <dgm:prSet presAssocID="{3ECD6E23-9B3C-4E25-8013-F8056A28FEF1}" presName="hierRoot4" presStyleCnt="0"/>
      <dgm:spPr/>
    </dgm:pt>
    <dgm:pt modelId="{22C202C3-54D0-4BCA-B7E9-3C91B49DA8DC}" type="pres">
      <dgm:prSet presAssocID="{3ECD6E23-9B3C-4E25-8013-F8056A28FEF1}" presName="composite4" presStyleCnt="0"/>
      <dgm:spPr/>
    </dgm:pt>
    <dgm:pt modelId="{12B0188E-EF39-4452-936B-83D628C46F18}" type="pres">
      <dgm:prSet presAssocID="{3ECD6E23-9B3C-4E25-8013-F8056A28FEF1}" presName="background4" presStyleLbl="node4" presStyleIdx="0" presStyleCnt="1"/>
      <dgm:spPr/>
    </dgm:pt>
    <dgm:pt modelId="{2E838A86-2853-4331-9833-F6F537526FC8}" type="pres">
      <dgm:prSet presAssocID="{3ECD6E23-9B3C-4E25-8013-F8056A28FEF1}" presName="text4" presStyleLbl="fgAcc4" presStyleIdx="0" presStyleCnt="1">
        <dgm:presLayoutVars>
          <dgm:chPref val="3"/>
        </dgm:presLayoutVars>
      </dgm:prSet>
      <dgm:spPr/>
    </dgm:pt>
    <dgm:pt modelId="{568F2B69-2CC3-4BA5-ADD1-CA8EB4D794AF}" type="pres">
      <dgm:prSet presAssocID="{3ECD6E23-9B3C-4E25-8013-F8056A28FEF1}" presName="hierChild5" presStyleCnt="0"/>
      <dgm:spPr/>
    </dgm:pt>
    <dgm:pt modelId="{2B302DBF-E85A-4A01-8A03-F725D483038D}" type="pres">
      <dgm:prSet presAssocID="{775FF64C-94D2-44C2-AF2C-7E7D774051C8}" presName="Name17" presStyleLbl="parChTrans1D3" presStyleIdx="1" presStyleCnt="6"/>
      <dgm:spPr/>
    </dgm:pt>
    <dgm:pt modelId="{5E0C9129-0C97-4BC7-A815-D7DD2FEE20ED}" type="pres">
      <dgm:prSet presAssocID="{7D2610B6-7906-4768-BB5A-2373C4DDD089}" presName="hierRoot3" presStyleCnt="0"/>
      <dgm:spPr/>
    </dgm:pt>
    <dgm:pt modelId="{1581F01E-2E8A-4721-A6AD-0AD18DAEE5E5}" type="pres">
      <dgm:prSet presAssocID="{7D2610B6-7906-4768-BB5A-2373C4DDD089}" presName="composite3" presStyleCnt="0"/>
      <dgm:spPr/>
    </dgm:pt>
    <dgm:pt modelId="{78FF8448-7389-4C55-9A76-C11E1EF268F4}" type="pres">
      <dgm:prSet presAssocID="{7D2610B6-7906-4768-BB5A-2373C4DDD089}" presName="background3" presStyleLbl="node3" presStyleIdx="1" presStyleCnt="6"/>
      <dgm:spPr/>
    </dgm:pt>
    <dgm:pt modelId="{1598CBFC-E7F5-48F3-9D14-84EFB23BFDE9}" type="pres">
      <dgm:prSet presAssocID="{7D2610B6-7906-4768-BB5A-2373C4DDD089}" presName="text3" presStyleLbl="fgAcc3" presStyleIdx="1" presStyleCnt="6">
        <dgm:presLayoutVars>
          <dgm:chPref val="3"/>
        </dgm:presLayoutVars>
      </dgm:prSet>
      <dgm:spPr/>
    </dgm:pt>
    <dgm:pt modelId="{2F9AEDB3-D762-40F8-9BB3-1A64E5693DAC}" type="pres">
      <dgm:prSet presAssocID="{7D2610B6-7906-4768-BB5A-2373C4DDD089}" presName="hierChild4" presStyleCnt="0"/>
      <dgm:spPr/>
    </dgm:pt>
    <dgm:pt modelId="{503CDE4D-3A4C-462A-8538-24B909C85D93}" type="pres">
      <dgm:prSet presAssocID="{F6FA16E4-8BE4-4822-9D7B-2B84955085B1}" presName="Name10" presStyleLbl="parChTrans1D2" presStyleIdx="1" presStyleCnt="3"/>
      <dgm:spPr/>
    </dgm:pt>
    <dgm:pt modelId="{D046402F-9818-4DBF-93B2-BDFAD5B44745}" type="pres">
      <dgm:prSet presAssocID="{DBCF823C-81E4-4628-9757-FD3D567AF822}" presName="hierRoot2" presStyleCnt="0"/>
      <dgm:spPr/>
    </dgm:pt>
    <dgm:pt modelId="{2B8F4877-8280-4B9A-971C-0E57EE41B2A4}" type="pres">
      <dgm:prSet presAssocID="{DBCF823C-81E4-4628-9757-FD3D567AF822}" presName="composite2" presStyleCnt="0"/>
      <dgm:spPr/>
    </dgm:pt>
    <dgm:pt modelId="{CA2CE9AE-4073-440C-BC1B-1C81D7134876}" type="pres">
      <dgm:prSet presAssocID="{DBCF823C-81E4-4628-9757-FD3D567AF822}" presName="background2" presStyleLbl="node2" presStyleIdx="1" presStyleCnt="3"/>
      <dgm:spPr/>
    </dgm:pt>
    <dgm:pt modelId="{50C4F2BF-D6B6-4F29-AB7B-A8C31A9444CB}" type="pres">
      <dgm:prSet presAssocID="{DBCF823C-81E4-4628-9757-FD3D567AF822}" presName="text2" presStyleLbl="fgAcc2" presStyleIdx="1" presStyleCnt="3">
        <dgm:presLayoutVars>
          <dgm:chPref val="3"/>
        </dgm:presLayoutVars>
      </dgm:prSet>
      <dgm:spPr/>
    </dgm:pt>
    <dgm:pt modelId="{DF29727B-1B1E-4088-865E-F1B3A33E89CD}" type="pres">
      <dgm:prSet presAssocID="{DBCF823C-81E4-4628-9757-FD3D567AF822}" presName="hierChild3" presStyleCnt="0"/>
      <dgm:spPr/>
    </dgm:pt>
    <dgm:pt modelId="{6E69F6AB-78B3-497D-A8A0-C7CD9581A4AE}" type="pres">
      <dgm:prSet presAssocID="{9CA5C0AF-C749-4E68-9FC6-C9316429A91B}" presName="Name17" presStyleLbl="parChTrans1D3" presStyleIdx="2" presStyleCnt="6"/>
      <dgm:spPr/>
    </dgm:pt>
    <dgm:pt modelId="{A2628216-D010-4430-9664-93CD9A141FEC}" type="pres">
      <dgm:prSet presAssocID="{F9382D47-255F-4E8A-9702-67ED78D8EC27}" presName="hierRoot3" presStyleCnt="0"/>
      <dgm:spPr/>
    </dgm:pt>
    <dgm:pt modelId="{284F44B3-D729-4524-84F6-3B2999E66B3A}" type="pres">
      <dgm:prSet presAssocID="{F9382D47-255F-4E8A-9702-67ED78D8EC27}" presName="composite3" presStyleCnt="0"/>
      <dgm:spPr/>
    </dgm:pt>
    <dgm:pt modelId="{DB0CA004-259D-4D61-AF2B-3E1C345090B8}" type="pres">
      <dgm:prSet presAssocID="{F9382D47-255F-4E8A-9702-67ED78D8EC27}" presName="background3" presStyleLbl="node3" presStyleIdx="2" presStyleCnt="6"/>
      <dgm:spPr/>
    </dgm:pt>
    <dgm:pt modelId="{E7221960-ABE4-466B-BC30-1BC407948640}" type="pres">
      <dgm:prSet presAssocID="{F9382D47-255F-4E8A-9702-67ED78D8EC27}" presName="text3" presStyleLbl="fgAcc3" presStyleIdx="2" presStyleCnt="6">
        <dgm:presLayoutVars>
          <dgm:chPref val="3"/>
        </dgm:presLayoutVars>
      </dgm:prSet>
      <dgm:spPr/>
    </dgm:pt>
    <dgm:pt modelId="{1BB71BBA-84BA-46B0-911B-D64490BC96A6}" type="pres">
      <dgm:prSet presAssocID="{F9382D47-255F-4E8A-9702-67ED78D8EC27}" presName="hierChild4" presStyleCnt="0"/>
      <dgm:spPr/>
    </dgm:pt>
    <dgm:pt modelId="{0E8AD0C0-1A0B-4970-8AE4-27264F8CD2FB}" type="pres">
      <dgm:prSet presAssocID="{DE1F8CDA-99AD-47A1-A317-34C5DB3A02C8}" presName="Name17" presStyleLbl="parChTrans1D3" presStyleIdx="3" presStyleCnt="6"/>
      <dgm:spPr/>
    </dgm:pt>
    <dgm:pt modelId="{2C06D6E5-849A-4500-B611-DB9715BEEE2E}" type="pres">
      <dgm:prSet presAssocID="{F2964CCA-F3F8-404D-B50C-A6D13AF9F30D}" presName="hierRoot3" presStyleCnt="0"/>
      <dgm:spPr/>
    </dgm:pt>
    <dgm:pt modelId="{C5888322-DD7F-4F3F-98DF-976510374744}" type="pres">
      <dgm:prSet presAssocID="{F2964CCA-F3F8-404D-B50C-A6D13AF9F30D}" presName="composite3" presStyleCnt="0"/>
      <dgm:spPr/>
    </dgm:pt>
    <dgm:pt modelId="{D8D35230-9C52-41E1-BBF4-84473F4AE5F3}" type="pres">
      <dgm:prSet presAssocID="{F2964CCA-F3F8-404D-B50C-A6D13AF9F30D}" presName="background3" presStyleLbl="node3" presStyleIdx="3" presStyleCnt="6"/>
      <dgm:spPr/>
    </dgm:pt>
    <dgm:pt modelId="{4B59A76D-7B0D-4EFE-ACB4-D98A4B34F561}" type="pres">
      <dgm:prSet presAssocID="{F2964CCA-F3F8-404D-B50C-A6D13AF9F30D}" presName="text3" presStyleLbl="fgAcc3" presStyleIdx="3" presStyleCnt="6">
        <dgm:presLayoutVars>
          <dgm:chPref val="3"/>
        </dgm:presLayoutVars>
      </dgm:prSet>
      <dgm:spPr/>
    </dgm:pt>
    <dgm:pt modelId="{314A9659-80EE-4BD4-B7F9-A8F4ABD169FA}" type="pres">
      <dgm:prSet presAssocID="{F2964CCA-F3F8-404D-B50C-A6D13AF9F30D}" presName="hierChild4" presStyleCnt="0"/>
      <dgm:spPr/>
    </dgm:pt>
    <dgm:pt modelId="{E1BE48A5-371A-4756-AE91-8E5CCBEA7887}" type="pres">
      <dgm:prSet presAssocID="{74A0603E-5D9F-4135-971A-1BEC8ACE6049}" presName="Name10" presStyleLbl="parChTrans1D2" presStyleIdx="2" presStyleCnt="3"/>
      <dgm:spPr/>
    </dgm:pt>
    <dgm:pt modelId="{BA27D7A1-72A5-4E43-B4BC-0A05DF606089}" type="pres">
      <dgm:prSet presAssocID="{AB25DA21-B217-4ED0-810A-B58322C6BE7E}" presName="hierRoot2" presStyleCnt="0"/>
      <dgm:spPr/>
    </dgm:pt>
    <dgm:pt modelId="{E5FCD92D-CA95-48D7-B1D1-66B8A4F4E7B4}" type="pres">
      <dgm:prSet presAssocID="{AB25DA21-B217-4ED0-810A-B58322C6BE7E}" presName="composite2" presStyleCnt="0"/>
      <dgm:spPr/>
    </dgm:pt>
    <dgm:pt modelId="{2EDAFA43-3ABC-4156-873B-2F3381F9CBA1}" type="pres">
      <dgm:prSet presAssocID="{AB25DA21-B217-4ED0-810A-B58322C6BE7E}" presName="background2" presStyleLbl="node2" presStyleIdx="2" presStyleCnt="3"/>
      <dgm:spPr/>
    </dgm:pt>
    <dgm:pt modelId="{741EA6B8-43E9-4105-9D2D-89599CA0BEA9}" type="pres">
      <dgm:prSet presAssocID="{AB25DA21-B217-4ED0-810A-B58322C6BE7E}" presName="text2" presStyleLbl="fgAcc2" presStyleIdx="2" presStyleCnt="3">
        <dgm:presLayoutVars>
          <dgm:chPref val="3"/>
        </dgm:presLayoutVars>
      </dgm:prSet>
      <dgm:spPr/>
    </dgm:pt>
    <dgm:pt modelId="{A0040EAA-C6E5-4D46-B9D1-F94DAD217BAA}" type="pres">
      <dgm:prSet presAssocID="{AB25DA21-B217-4ED0-810A-B58322C6BE7E}" presName="hierChild3" presStyleCnt="0"/>
      <dgm:spPr/>
    </dgm:pt>
    <dgm:pt modelId="{7C4C6AB3-1F7A-4369-B7F6-A65F3870033C}" type="pres">
      <dgm:prSet presAssocID="{6FF5A88C-5A64-4242-A734-84A788D05C9A}" presName="Name17" presStyleLbl="parChTrans1D3" presStyleIdx="4" presStyleCnt="6"/>
      <dgm:spPr/>
    </dgm:pt>
    <dgm:pt modelId="{ECDA8943-B3E3-4F4F-BE99-D7542CE8802D}" type="pres">
      <dgm:prSet presAssocID="{950D04ED-0CBD-4071-8D63-B330DE4BE7FA}" presName="hierRoot3" presStyleCnt="0"/>
      <dgm:spPr/>
    </dgm:pt>
    <dgm:pt modelId="{90A7E9E6-FA95-48A9-9643-D8387CFA6A90}" type="pres">
      <dgm:prSet presAssocID="{950D04ED-0CBD-4071-8D63-B330DE4BE7FA}" presName="composite3" presStyleCnt="0"/>
      <dgm:spPr/>
    </dgm:pt>
    <dgm:pt modelId="{A0AF832A-C267-42D1-BE81-26DED974D567}" type="pres">
      <dgm:prSet presAssocID="{950D04ED-0CBD-4071-8D63-B330DE4BE7FA}" presName="background3" presStyleLbl="node3" presStyleIdx="4" presStyleCnt="6"/>
      <dgm:spPr/>
    </dgm:pt>
    <dgm:pt modelId="{6A07051E-1739-4DA4-AF24-4E3A4E244B4B}" type="pres">
      <dgm:prSet presAssocID="{950D04ED-0CBD-4071-8D63-B330DE4BE7FA}" presName="text3" presStyleLbl="fgAcc3" presStyleIdx="4" presStyleCnt="6">
        <dgm:presLayoutVars>
          <dgm:chPref val="3"/>
        </dgm:presLayoutVars>
      </dgm:prSet>
      <dgm:spPr/>
    </dgm:pt>
    <dgm:pt modelId="{D82BC5D7-2587-46E4-9627-48AF2D286B7B}" type="pres">
      <dgm:prSet presAssocID="{950D04ED-0CBD-4071-8D63-B330DE4BE7FA}" presName="hierChild4" presStyleCnt="0"/>
      <dgm:spPr/>
    </dgm:pt>
    <dgm:pt modelId="{96F1DD21-76EC-4875-9681-00FCBBB98701}" type="pres">
      <dgm:prSet presAssocID="{59F34021-63B1-4823-B5D1-7C9A0FF3CC81}" presName="Name17" presStyleLbl="parChTrans1D3" presStyleIdx="5" presStyleCnt="6"/>
      <dgm:spPr/>
    </dgm:pt>
    <dgm:pt modelId="{1B438E61-CB55-421C-A579-E1D9A157648D}" type="pres">
      <dgm:prSet presAssocID="{7B98285A-EC5C-4D0D-84D3-1CBCA423C804}" presName="hierRoot3" presStyleCnt="0"/>
      <dgm:spPr/>
    </dgm:pt>
    <dgm:pt modelId="{0126A183-9EFC-4543-8E54-99C408D0C466}" type="pres">
      <dgm:prSet presAssocID="{7B98285A-EC5C-4D0D-84D3-1CBCA423C804}" presName="composite3" presStyleCnt="0"/>
      <dgm:spPr/>
    </dgm:pt>
    <dgm:pt modelId="{891B1ED7-013E-451B-AC0F-FA2904CE0DB1}" type="pres">
      <dgm:prSet presAssocID="{7B98285A-EC5C-4D0D-84D3-1CBCA423C804}" presName="background3" presStyleLbl="node3" presStyleIdx="5" presStyleCnt="6"/>
      <dgm:spPr/>
    </dgm:pt>
    <dgm:pt modelId="{D9B04FFD-A9E7-4098-A7F8-E73ACE4BB2B8}" type="pres">
      <dgm:prSet presAssocID="{7B98285A-EC5C-4D0D-84D3-1CBCA423C804}" presName="text3" presStyleLbl="fgAcc3" presStyleIdx="5" presStyleCnt="6">
        <dgm:presLayoutVars>
          <dgm:chPref val="3"/>
        </dgm:presLayoutVars>
      </dgm:prSet>
      <dgm:spPr/>
    </dgm:pt>
    <dgm:pt modelId="{D9ACF11B-18EB-4F3F-8BE9-3D53DA0AB86B}" type="pres">
      <dgm:prSet presAssocID="{7B98285A-EC5C-4D0D-84D3-1CBCA423C804}" presName="hierChild4" presStyleCnt="0"/>
      <dgm:spPr/>
    </dgm:pt>
  </dgm:ptLst>
  <dgm:cxnLst>
    <dgm:cxn modelId="{8DC3978C-7288-4518-9CBC-552D3D22F765}" srcId="{DBCF823C-81E4-4628-9757-FD3D567AF822}" destId="{F9382D47-255F-4E8A-9702-67ED78D8EC27}" srcOrd="0" destOrd="0" parTransId="{9CA5C0AF-C749-4E68-9FC6-C9316429A91B}" sibTransId="{7FC4A84C-4F2F-4CA9-95EF-981CC6815D7C}"/>
    <dgm:cxn modelId="{EF304077-04BE-4752-B796-39767C72DB60}" type="presOf" srcId="{DE1F8CDA-99AD-47A1-A317-34C5DB3A02C8}" destId="{0E8AD0C0-1A0B-4970-8AE4-27264F8CD2FB}" srcOrd="0" destOrd="0" presId="urn:microsoft.com/office/officeart/2005/8/layout/hierarchy1"/>
    <dgm:cxn modelId="{2F4278D2-3968-480C-8462-EE039F1F9D83}" type="presOf" srcId="{7D2610B6-7906-4768-BB5A-2373C4DDD089}" destId="{1598CBFC-E7F5-48F3-9D14-84EFB23BFDE9}" srcOrd="0" destOrd="0" presId="urn:microsoft.com/office/officeart/2005/8/layout/hierarchy1"/>
    <dgm:cxn modelId="{B19DF667-8814-4E99-8E28-35A5A5C30A56}" type="presOf" srcId="{950D04ED-0CBD-4071-8D63-B330DE4BE7FA}" destId="{6A07051E-1739-4DA4-AF24-4E3A4E244B4B}" srcOrd="0" destOrd="0" presId="urn:microsoft.com/office/officeart/2005/8/layout/hierarchy1"/>
    <dgm:cxn modelId="{7BDCB59E-35CD-4B40-AFB2-6D47D7C27E63}" type="presOf" srcId="{7B98285A-EC5C-4D0D-84D3-1CBCA423C804}" destId="{D9B04FFD-A9E7-4098-A7F8-E73ACE4BB2B8}" srcOrd="0" destOrd="0" presId="urn:microsoft.com/office/officeart/2005/8/layout/hierarchy1"/>
    <dgm:cxn modelId="{D4358DD2-04D7-4384-89EF-5FD1A29C12C5}" type="presOf" srcId="{AB25DA21-B217-4ED0-810A-B58322C6BE7E}" destId="{741EA6B8-43E9-4105-9D2D-89599CA0BEA9}" srcOrd="0" destOrd="0" presId="urn:microsoft.com/office/officeart/2005/8/layout/hierarchy1"/>
    <dgm:cxn modelId="{C0541719-0F35-4F6C-9987-DAABB44DDA78}" type="presOf" srcId="{1B11BF57-2F5A-4B48-AB48-01959CF5D3A1}" destId="{40047197-E9D2-4FEB-9D21-480714A54EAD}" srcOrd="0" destOrd="0" presId="urn:microsoft.com/office/officeart/2005/8/layout/hierarchy1"/>
    <dgm:cxn modelId="{83FD90EC-DBF6-48D4-A0AB-A9C74AD1ECC0}" type="presOf" srcId="{F6FA16E4-8BE4-4822-9D7B-2B84955085B1}" destId="{503CDE4D-3A4C-462A-8538-24B909C85D93}" srcOrd="0" destOrd="0" presId="urn:microsoft.com/office/officeart/2005/8/layout/hierarchy1"/>
    <dgm:cxn modelId="{6CE2C6DA-B797-4EA6-AD22-9AE254AE163C}" srcId="{9232F886-DC19-490B-AF44-4F537B4A30BD}" destId="{3ECD6E23-9B3C-4E25-8013-F8056A28FEF1}" srcOrd="0" destOrd="0" parTransId="{CD5279E5-3AD7-4FC6-8381-86429025A3F3}" sibTransId="{CE6603E8-99A2-4951-91B0-304C7370B097}"/>
    <dgm:cxn modelId="{B6EB5897-61AC-436E-A4B6-2704BC30CF91}" srcId="{6FD331DF-1872-4A2F-9F26-4C1870A3AFAA}" destId="{C6178B9C-0585-4680-949C-E793DFBEB634}" srcOrd="0" destOrd="0" parTransId="{2091986A-AC29-4D87-B844-DB94274E21D8}" sibTransId="{F3B27DBE-78FF-4F1F-9C53-2FDC612AA441}"/>
    <dgm:cxn modelId="{6139083B-113B-4548-87F0-01FFDF1F045F}" type="presOf" srcId="{74A0603E-5D9F-4135-971A-1BEC8ACE6049}" destId="{E1BE48A5-371A-4756-AE91-8E5CCBEA7887}" srcOrd="0" destOrd="0" presId="urn:microsoft.com/office/officeart/2005/8/layout/hierarchy1"/>
    <dgm:cxn modelId="{C901CC2F-FE12-4A18-9CDE-C27B0AE24B54}" type="presOf" srcId="{CD5279E5-3AD7-4FC6-8381-86429025A3F3}" destId="{4832F40D-1837-4F9F-B51E-AE7A2E4FBBC3}" srcOrd="0" destOrd="0" presId="urn:microsoft.com/office/officeart/2005/8/layout/hierarchy1"/>
    <dgm:cxn modelId="{911B2623-DAB9-48C3-A329-37D0EA3696CD}" type="presOf" srcId="{6FF5A88C-5A64-4242-A734-84A788D05C9A}" destId="{7C4C6AB3-1F7A-4369-B7F6-A65F3870033C}" srcOrd="0" destOrd="0" presId="urn:microsoft.com/office/officeart/2005/8/layout/hierarchy1"/>
    <dgm:cxn modelId="{C0503E67-0CB3-4C8F-AEEC-1F60AC978795}" type="presOf" srcId="{775FF64C-94D2-44C2-AF2C-7E7D774051C8}" destId="{2B302DBF-E85A-4A01-8A03-F725D483038D}" srcOrd="0" destOrd="0" presId="urn:microsoft.com/office/officeart/2005/8/layout/hierarchy1"/>
    <dgm:cxn modelId="{64D0FB6A-4394-4D20-9DB9-09E61F7BDE7D}" srcId="{AB25DA21-B217-4ED0-810A-B58322C6BE7E}" destId="{7B98285A-EC5C-4D0D-84D3-1CBCA423C804}" srcOrd="1" destOrd="0" parTransId="{59F34021-63B1-4823-B5D1-7C9A0FF3CC81}" sibTransId="{99767CFB-2B8D-4AF9-8566-72D1F7E742E7}"/>
    <dgm:cxn modelId="{FD11A9B0-5FE4-472C-A43D-E27AE26D1B36}" type="presOf" srcId="{3ECD6E23-9B3C-4E25-8013-F8056A28FEF1}" destId="{2E838A86-2853-4331-9833-F6F537526FC8}" srcOrd="0" destOrd="0" presId="urn:microsoft.com/office/officeart/2005/8/layout/hierarchy1"/>
    <dgm:cxn modelId="{D700E654-41D1-4901-BEC5-26FE9302654A}" srcId="{C6178B9C-0585-4680-949C-E793DFBEB634}" destId="{7D2610B6-7906-4768-BB5A-2373C4DDD089}" srcOrd="1" destOrd="0" parTransId="{775FF64C-94D2-44C2-AF2C-7E7D774051C8}" sibTransId="{B1FCE995-D674-46C5-9D4B-3B56297EC47D}"/>
    <dgm:cxn modelId="{7E4FD1A7-DE69-48A4-973A-B76DE0F49968}" srcId="{DBCF823C-81E4-4628-9757-FD3D567AF822}" destId="{F2964CCA-F3F8-404D-B50C-A6D13AF9F30D}" srcOrd="1" destOrd="0" parTransId="{DE1F8CDA-99AD-47A1-A317-34C5DB3A02C8}" sibTransId="{4B1A98A8-7101-4B9E-9DA4-C5386B9B5805}"/>
    <dgm:cxn modelId="{0F67D118-3953-47D3-98CA-FFDAFD764457}" type="presOf" srcId="{DBCF823C-81E4-4628-9757-FD3D567AF822}" destId="{50C4F2BF-D6B6-4F29-AB7B-A8C31A9444CB}" srcOrd="0" destOrd="0" presId="urn:microsoft.com/office/officeart/2005/8/layout/hierarchy1"/>
    <dgm:cxn modelId="{40A040AD-28D8-4206-BB11-14268B2C2033}" srcId="{6FD331DF-1872-4A2F-9F26-4C1870A3AFAA}" destId="{DBCF823C-81E4-4628-9757-FD3D567AF822}" srcOrd="1" destOrd="0" parTransId="{F6FA16E4-8BE4-4822-9D7B-2B84955085B1}" sibTransId="{5226BFA2-0908-4E32-B37B-B8C80FDFFFE8}"/>
    <dgm:cxn modelId="{712CEC2A-AADA-4215-A3E2-1484D424D37C}" type="presOf" srcId="{6FD331DF-1872-4A2F-9F26-4C1870A3AFAA}" destId="{9DDE598E-AFF7-4535-AD7F-F40C90543465}" srcOrd="0" destOrd="0" presId="urn:microsoft.com/office/officeart/2005/8/layout/hierarchy1"/>
    <dgm:cxn modelId="{18216C5E-7014-4278-9CC3-2B7BD4BC1620}" type="presOf" srcId="{F9382D47-255F-4E8A-9702-67ED78D8EC27}" destId="{E7221960-ABE4-466B-BC30-1BC407948640}" srcOrd="0" destOrd="0" presId="urn:microsoft.com/office/officeart/2005/8/layout/hierarchy1"/>
    <dgm:cxn modelId="{A1CC70CF-9CA4-4E9C-ADE3-56EDB7C6E491}" type="presOf" srcId="{9CA5C0AF-C749-4E68-9FC6-C9316429A91B}" destId="{6E69F6AB-78B3-497D-A8A0-C7CD9581A4AE}" srcOrd="0" destOrd="0" presId="urn:microsoft.com/office/officeart/2005/8/layout/hierarchy1"/>
    <dgm:cxn modelId="{1242D333-B956-422E-B62F-CAA76723CDDD}" srcId="{AB25DA21-B217-4ED0-810A-B58322C6BE7E}" destId="{950D04ED-0CBD-4071-8D63-B330DE4BE7FA}" srcOrd="0" destOrd="0" parTransId="{6FF5A88C-5A64-4242-A734-84A788D05C9A}" sibTransId="{E6BD0853-EBC9-4ED7-B4A6-186459E7FC7C}"/>
    <dgm:cxn modelId="{0A021973-350B-4485-925C-F1EBC9883F18}" type="presOf" srcId="{F2964CCA-F3F8-404D-B50C-A6D13AF9F30D}" destId="{4B59A76D-7B0D-4EFE-ACB4-D98A4B34F561}" srcOrd="0" destOrd="0" presId="urn:microsoft.com/office/officeart/2005/8/layout/hierarchy1"/>
    <dgm:cxn modelId="{8ABBF88F-3DE5-442F-8285-313DB5022AA9}" type="presOf" srcId="{9232F886-DC19-490B-AF44-4F537B4A30BD}" destId="{8B202C4E-3F5C-4882-87B1-A09CB6521AFB}" srcOrd="0" destOrd="0" presId="urn:microsoft.com/office/officeart/2005/8/layout/hierarchy1"/>
    <dgm:cxn modelId="{ED2EC671-42B4-4E68-9636-7A5BB60D3C9A}" type="presOf" srcId="{C6178B9C-0585-4680-949C-E793DFBEB634}" destId="{CFB935F9-3ACF-4D20-B8AC-60EFF9CA9701}" srcOrd="0" destOrd="0" presId="urn:microsoft.com/office/officeart/2005/8/layout/hierarchy1"/>
    <dgm:cxn modelId="{FF75C94E-6A3A-41F6-BCA5-6D382577305B}" srcId="{C6178B9C-0585-4680-949C-E793DFBEB634}" destId="{9232F886-DC19-490B-AF44-4F537B4A30BD}" srcOrd="0" destOrd="0" parTransId="{1B11BF57-2F5A-4B48-AB48-01959CF5D3A1}" sibTransId="{F97E443C-F729-4298-BD64-74AD2FB0C425}"/>
    <dgm:cxn modelId="{CDF3FBB0-D64E-41F9-BB46-B2A9BAE98F1A}" type="presOf" srcId="{2091986A-AC29-4D87-B844-DB94274E21D8}" destId="{96CEE5CA-1084-416B-845B-A9FF56E99B62}" srcOrd="0" destOrd="0" presId="urn:microsoft.com/office/officeart/2005/8/layout/hierarchy1"/>
    <dgm:cxn modelId="{2E02B8F6-74BE-4A3A-96C0-55E0976E6EA1}" type="presOf" srcId="{E2F06FF8-50FB-473D-B6F2-2E08730F0766}" destId="{9982306A-777A-4437-9B69-EBED26A58F31}" srcOrd="0" destOrd="0" presId="urn:microsoft.com/office/officeart/2005/8/layout/hierarchy1"/>
    <dgm:cxn modelId="{259A09CD-35A0-4AE9-8E68-3CC637FCC68B}" srcId="{6FD331DF-1872-4A2F-9F26-4C1870A3AFAA}" destId="{AB25DA21-B217-4ED0-810A-B58322C6BE7E}" srcOrd="2" destOrd="0" parTransId="{74A0603E-5D9F-4135-971A-1BEC8ACE6049}" sibTransId="{7102BD30-99CD-47CF-A2F9-9FCE1865479A}"/>
    <dgm:cxn modelId="{AF3458BB-851B-4046-AB36-296C7573D658}" srcId="{E2F06FF8-50FB-473D-B6F2-2E08730F0766}" destId="{6FD331DF-1872-4A2F-9F26-4C1870A3AFAA}" srcOrd="0" destOrd="0" parTransId="{2B82AC29-BCDC-48F8-B9B4-155666609DF5}" sibTransId="{9FB6D22C-AE02-4A31-94D2-155AE8ACD967}"/>
    <dgm:cxn modelId="{47174076-2CCA-480B-B73E-C2808451C982}" type="presOf" srcId="{59F34021-63B1-4823-B5D1-7C9A0FF3CC81}" destId="{96F1DD21-76EC-4875-9681-00FCBBB98701}" srcOrd="0" destOrd="0" presId="urn:microsoft.com/office/officeart/2005/8/layout/hierarchy1"/>
    <dgm:cxn modelId="{B3CBB2D7-2727-47EF-ADD4-04C18ACCF357}" type="presParOf" srcId="{9982306A-777A-4437-9B69-EBED26A58F31}" destId="{898A00B2-3089-4079-B36A-ED2439B3DD82}" srcOrd="0" destOrd="0" presId="urn:microsoft.com/office/officeart/2005/8/layout/hierarchy1"/>
    <dgm:cxn modelId="{612D3010-9F75-4285-B92D-EC2A7D9F51E8}" type="presParOf" srcId="{898A00B2-3089-4079-B36A-ED2439B3DD82}" destId="{DEBFD908-9E00-48B3-834A-839D3F265AA0}" srcOrd="0" destOrd="0" presId="urn:microsoft.com/office/officeart/2005/8/layout/hierarchy1"/>
    <dgm:cxn modelId="{9B308BEB-3996-4679-B0AA-E8F85F300DD7}" type="presParOf" srcId="{DEBFD908-9E00-48B3-834A-839D3F265AA0}" destId="{3733EA6D-EA83-4811-A7A0-8C58F8D5522C}" srcOrd="0" destOrd="0" presId="urn:microsoft.com/office/officeart/2005/8/layout/hierarchy1"/>
    <dgm:cxn modelId="{255532DD-D9C9-426C-98FB-9BF1D6D86282}" type="presParOf" srcId="{DEBFD908-9E00-48B3-834A-839D3F265AA0}" destId="{9DDE598E-AFF7-4535-AD7F-F40C90543465}" srcOrd="1" destOrd="0" presId="urn:microsoft.com/office/officeart/2005/8/layout/hierarchy1"/>
    <dgm:cxn modelId="{20D94EC5-CA9E-4392-A11F-74D18A843473}" type="presParOf" srcId="{898A00B2-3089-4079-B36A-ED2439B3DD82}" destId="{32604FE2-C540-4268-9241-545303971C19}" srcOrd="1" destOrd="0" presId="urn:microsoft.com/office/officeart/2005/8/layout/hierarchy1"/>
    <dgm:cxn modelId="{B37ACD42-7A07-43B3-BF30-56DD79CF16AB}" type="presParOf" srcId="{32604FE2-C540-4268-9241-545303971C19}" destId="{96CEE5CA-1084-416B-845B-A9FF56E99B62}" srcOrd="0" destOrd="0" presId="urn:microsoft.com/office/officeart/2005/8/layout/hierarchy1"/>
    <dgm:cxn modelId="{6F06670A-ABAC-40CD-A9D4-8C32AD8C42A6}" type="presParOf" srcId="{32604FE2-C540-4268-9241-545303971C19}" destId="{43DA8BEC-ACF9-4AEC-8ECB-31E65FDAD948}" srcOrd="1" destOrd="0" presId="urn:microsoft.com/office/officeart/2005/8/layout/hierarchy1"/>
    <dgm:cxn modelId="{3568329A-2170-4ACF-BB12-1DEF27C0DD69}" type="presParOf" srcId="{43DA8BEC-ACF9-4AEC-8ECB-31E65FDAD948}" destId="{3F442263-E0B8-45F3-ADC0-66C05837FCAA}" srcOrd="0" destOrd="0" presId="urn:microsoft.com/office/officeart/2005/8/layout/hierarchy1"/>
    <dgm:cxn modelId="{775BFF97-6A26-4665-9A70-9ADF009C0CE9}" type="presParOf" srcId="{3F442263-E0B8-45F3-ADC0-66C05837FCAA}" destId="{2663F2D4-FDF5-4FC9-82D5-5FF2BF87F15D}" srcOrd="0" destOrd="0" presId="urn:microsoft.com/office/officeart/2005/8/layout/hierarchy1"/>
    <dgm:cxn modelId="{9B846F48-ED14-446E-A8C7-3048DD8A4C05}" type="presParOf" srcId="{3F442263-E0B8-45F3-ADC0-66C05837FCAA}" destId="{CFB935F9-3ACF-4D20-B8AC-60EFF9CA9701}" srcOrd="1" destOrd="0" presId="urn:microsoft.com/office/officeart/2005/8/layout/hierarchy1"/>
    <dgm:cxn modelId="{3B5B4C02-CBBA-4564-A1B7-3F3125B46A32}" type="presParOf" srcId="{43DA8BEC-ACF9-4AEC-8ECB-31E65FDAD948}" destId="{2E4A5956-2350-4748-AC21-F18FFFE5D097}" srcOrd="1" destOrd="0" presId="urn:microsoft.com/office/officeart/2005/8/layout/hierarchy1"/>
    <dgm:cxn modelId="{A4506416-5547-4A55-A2E1-35FA771013FC}" type="presParOf" srcId="{2E4A5956-2350-4748-AC21-F18FFFE5D097}" destId="{40047197-E9D2-4FEB-9D21-480714A54EAD}" srcOrd="0" destOrd="0" presId="urn:microsoft.com/office/officeart/2005/8/layout/hierarchy1"/>
    <dgm:cxn modelId="{15806090-CAB3-4FD3-B955-4593A675FB35}" type="presParOf" srcId="{2E4A5956-2350-4748-AC21-F18FFFE5D097}" destId="{D898957D-4405-4492-AC9B-CEAF975C138E}" srcOrd="1" destOrd="0" presId="urn:microsoft.com/office/officeart/2005/8/layout/hierarchy1"/>
    <dgm:cxn modelId="{797CB6B1-21FF-4B24-8191-C14784365765}" type="presParOf" srcId="{D898957D-4405-4492-AC9B-CEAF975C138E}" destId="{87A5EBF3-0219-437E-92BC-3F91CCF97954}" srcOrd="0" destOrd="0" presId="urn:microsoft.com/office/officeart/2005/8/layout/hierarchy1"/>
    <dgm:cxn modelId="{9A0E034B-DACD-40B5-952F-356674323232}" type="presParOf" srcId="{87A5EBF3-0219-437E-92BC-3F91CCF97954}" destId="{0F571220-8DE3-4DC1-8A8B-0EF21907D614}" srcOrd="0" destOrd="0" presId="urn:microsoft.com/office/officeart/2005/8/layout/hierarchy1"/>
    <dgm:cxn modelId="{3DE2B4A9-6809-4AD8-91E2-F86B18E35868}" type="presParOf" srcId="{87A5EBF3-0219-437E-92BC-3F91CCF97954}" destId="{8B202C4E-3F5C-4882-87B1-A09CB6521AFB}" srcOrd="1" destOrd="0" presId="urn:microsoft.com/office/officeart/2005/8/layout/hierarchy1"/>
    <dgm:cxn modelId="{111EAA68-0436-4062-8527-570A0EA934AD}" type="presParOf" srcId="{D898957D-4405-4492-AC9B-CEAF975C138E}" destId="{6D1F7673-4117-4FB8-A88A-E8633DE93B07}" srcOrd="1" destOrd="0" presId="urn:microsoft.com/office/officeart/2005/8/layout/hierarchy1"/>
    <dgm:cxn modelId="{8061CB4A-A79E-4BDE-93E2-E55DD72B39A5}" type="presParOf" srcId="{6D1F7673-4117-4FB8-A88A-E8633DE93B07}" destId="{4832F40D-1837-4F9F-B51E-AE7A2E4FBBC3}" srcOrd="0" destOrd="0" presId="urn:microsoft.com/office/officeart/2005/8/layout/hierarchy1"/>
    <dgm:cxn modelId="{DB2E56B3-F9C6-41A6-BD24-5A396BCD40B2}" type="presParOf" srcId="{6D1F7673-4117-4FB8-A88A-E8633DE93B07}" destId="{60B8F5EF-FED7-4B02-94B2-6673F40EAB11}" srcOrd="1" destOrd="0" presId="urn:microsoft.com/office/officeart/2005/8/layout/hierarchy1"/>
    <dgm:cxn modelId="{5582B6D8-F9E8-40C1-9686-640109A3F94B}" type="presParOf" srcId="{60B8F5EF-FED7-4B02-94B2-6673F40EAB11}" destId="{22C202C3-54D0-4BCA-B7E9-3C91B49DA8DC}" srcOrd="0" destOrd="0" presId="urn:microsoft.com/office/officeart/2005/8/layout/hierarchy1"/>
    <dgm:cxn modelId="{A469B4A8-37FE-4961-8B23-0C847CE3203B}" type="presParOf" srcId="{22C202C3-54D0-4BCA-B7E9-3C91B49DA8DC}" destId="{12B0188E-EF39-4452-936B-83D628C46F18}" srcOrd="0" destOrd="0" presId="urn:microsoft.com/office/officeart/2005/8/layout/hierarchy1"/>
    <dgm:cxn modelId="{EAA2A497-1434-46E1-8CF7-AD99B1607A97}" type="presParOf" srcId="{22C202C3-54D0-4BCA-B7E9-3C91B49DA8DC}" destId="{2E838A86-2853-4331-9833-F6F537526FC8}" srcOrd="1" destOrd="0" presId="urn:microsoft.com/office/officeart/2005/8/layout/hierarchy1"/>
    <dgm:cxn modelId="{B60ED9D6-684A-4BD2-BB2A-62B5862F2F4C}" type="presParOf" srcId="{60B8F5EF-FED7-4B02-94B2-6673F40EAB11}" destId="{568F2B69-2CC3-4BA5-ADD1-CA8EB4D794AF}" srcOrd="1" destOrd="0" presId="urn:microsoft.com/office/officeart/2005/8/layout/hierarchy1"/>
    <dgm:cxn modelId="{D3B4CD65-DB8D-4F6C-89F0-ED7B0E39F969}" type="presParOf" srcId="{2E4A5956-2350-4748-AC21-F18FFFE5D097}" destId="{2B302DBF-E85A-4A01-8A03-F725D483038D}" srcOrd="2" destOrd="0" presId="urn:microsoft.com/office/officeart/2005/8/layout/hierarchy1"/>
    <dgm:cxn modelId="{FCE7F5FB-C1C7-475F-BD13-3B7AD2102C31}" type="presParOf" srcId="{2E4A5956-2350-4748-AC21-F18FFFE5D097}" destId="{5E0C9129-0C97-4BC7-A815-D7DD2FEE20ED}" srcOrd="3" destOrd="0" presId="urn:microsoft.com/office/officeart/2005/8/layout/hierarchy1"/>
    <dgm:cxn modelId="{BB5A6A38-88DC-45DF-A009-CD73BC612FDB}" type="presParOf" srcId="{5E0C9129-0C97-4BC7-A815-D7DD2FEE20ED}" destId="{1581F01E-2E8A-4721-A6AD-0AD18DAEE5E5}" srcOrd="0" destOrd="0" presId="urn:microsoft.com/office/officeart/2005/8/layout/hierarchy1"/>
    <dgm:cxn modelId="{BEE626ED-D9FC-4F99-BFDA-05ECEED5A283}" type="presParOf" srcId="{1581F01E-2E8A-4721-A6AD-0AD18DAEE5E5}" destId="{78FF8448-7389-4C55-9A76-C11E1EF268F4}" srcOrd="0" destOrd="0" presId="urn:microsoft.com/office/officeart/2005/8/layout/hierarchy1"/>
    <dgm:cxn modelId="{2BCA3330-3312-4499-B873-F0A246EACF94}" type="presParOf" srcId="{1581F01E-2E8A-4721-A6AD-0AD18DAEE5E5}" destId="{1598CBFC-E7F5-48F3-9D14-84EFB23BFDE9}" srcOrd="1" destOrd="0" presId="urn:microsoft.com/office/officeart/2005/8/layout/hierarchy1"/>
    <dgm:cxn modelId="{5BD788F0-133E-43E5-AA68-A4D6266864E4}" type="presParOf" srcId="{5E0C9129-0C97-4BC7-A815-D7DD2FEE20ED}" destId="{2F9AEDB3-D762-40F8-9BB3-1A64E5693DAC}" srcOrd="1" destOrd="0" presId="urn:microsoft.com/office/officeart/2005/8/layout/hierarchy1"/>
    <dgm:cxn modelId="{088876B0-716C-4B3B-8F43-698A9193CFDC}" type="presParOf" srcId="{32604FE2-C540-4268-9241-545303971C19}" destId="{503CDE4D-3A4C-462A-8538-24B909C85D93}" srcOrd="2" destOrd="0" presId="urn:microsoft.com/office/officeart/2005/8/layout/hierarchy1"/>
    <dgm:cxn modelId="{C43F835E-3D6D-452F-8DAD-F64CF069D1D5}" type="presParOf" srcId="{32604FE2-C540-4268-9241-545303971C19}" destId="{D046402F-9818-4DBF-93B2-BDFAD5B44745}" srcOrd="3" destOrd="0" presId="urn:microsoft.com/office/officeart/2005/8/layout/hierarchy1"/>
    <dgm:cxn modelId="{4656EF46-E5F6-4C41-A218-F5075E059A74}" type="presParOf" srcId="{D046402F-9818-4DBF-93B2-BDFAD5B44745}" destId="{2B8F4877-8280-4B9A-971C-0E57EE41B2A4}" srcOrd="0" destOrd="0" presId="urn:microsoft.com/office/officeart/2005/8/layout/hierarchy1"/>
    <dgm:cxn modelId="{50D24992-E1EE-4B10-8C16-9C6F1F9E980E}" type="presParOf" srcId="{2B8F4877-8280-4B9A-971C-0E57EE41B2A4}" destId="{CA2CE9AE-4073-440C-BC1B-1C81D7134876}" srcOrd="0" destOrd="0" presId="urn:microsoft.com/office/officeart/2005/8/layout/hierarchy1"/>
    <dgm:cxn modelId="{9CC65120-9AD0-49BD-B550-5D8F33204800}" type="presParOf" srcId="{2B8F4877-8280-4B9A-971C-0E57EE41B2A4}" destId="{50C4F2BF-D6B6-4F29-AB7B-A8C31A9444CB}" srcOrd="1" destOrd="0" presId="urn:microsoft.com/office/officeart/2005/8/layout/hierarchy1"/>
    <dgm:cxn modelId="{786696DB-4953-41FB-B162-DD6770CBCE3B}" type="presParOf" srcId="{D046402F-9818-4DBF-93B2-BDFAD5B44745}" destId="{DF29727B-1B1E-4088-865E-F1B3A33E89CD}" srcOrd="1" destOrd="0" presId="urn:microsoft.com/office/officeart/2005/8/layout/hierarchy1"/>
    <dgm:cxn modelId="{B448DE9C-D88D-43BD-A127-100EA326D1A5}" type="presParOf" srcId="{DF29727B-1B1E-4088-865E-F1B3A33E89CD}" destId="{6E69F6AB-78B3-497D-A8A0-C7CD9581A4AE}" srcOrd="0" destOrd="0" presId="urn:microsoft.com/office/officeart/2005/8/layout/hierarchy1"/>
    <dgm:cxn modelId="{59F31682-A476-401A-8497-AC3A6F4F0AC7}" type="presParOf" srcId="{DF29727B-1B1E-4088-865E-F1B3A33E89CD}" destId="{A2628216-D010-4430-9664-93CD9A141FEC}" srcOrd="1" destOrd="0" presId="urn:microsoft.com/office/officeart/2005/8/layout/hierarchy1"/>
    <dgm:cxn modelId="{DA4F5A4B-4879-4C74-9028-A56608D09C38}" type="presParOf" srcId="{A2628216-D010-4430-9664-93CD9A141FEC}" destId="{284F44B3-D729-4524-84F6-3B2999E66B3A}" srcOrd="0" destOrd="0" presId="urn:microsoft.com/office/officeart/2005/8/layout/hierarchy1"/>
    <dgm:cxn modelId="{47A27D0E-B0CC-4752-9D16-F212CB9B33C3}" type="presParOf" srcId="{284F44B3-D729-4524-84F6-3B2999E66B3A}" destId="{DB0CA004-259D-4D61-AF2B-3E1C345090B8}" srcOrd="0" destOrd="0" presId="urn:microsoft.com/office/officeart/2005/8/layout/hierarchy1"/>
    <dgm:cxn modelId="{977DA987-39BA-48B9-8ED3-060005D7FD3C}" type="presParOf" srcId="{284F44B3-D729-4524-84F6-3B2999E66B3A}" destId="{E7221960-ABE4-466B-BC30-1BC407948640}" srcOrd="1" destOrd="0" presId="urn:microsoft.com/office/officeart/2005/8/layout/hierarchy1"/>
    <dgm:cxn modelId="{165FB3DB-9A53-41FB-8D6E-90063849BA91}" type="presParOf" srcId="{A2628216-D010-4430-9664-93CD9A141FEC}" destId="{1BB71BBA-84BA-46B0-911B-D64490BC96A6}" srcOrd="1" destOrd="0" presId="urn:microsoft.com/office/officeart/2005/8/layout/hierarchy1"/>
    <dgm:cxn modelId="{EEBF0B54-D42B-49AC-90CC-21696CBC826F}" type="presParOf" srcId="{DF29727B-1B1E-4088-865E-F1B3A33E89CD}" destId="{0E8AD0C0-1A0B-4970-8AE4-27264F8CD2FB}" srcOrd="2" destOrd="0" presId="urn:microsoft.com/office/officeart/2005/8/layout/hierarchy1"/>
    <dgm:cxn modelId="{0BDE5F58-57C6-47C3-8ADA-C10F11C165F5}" type="presParOf" srcId="{DF29727B-1B1E-4088-865E-F1B3A33E89CD}" destId="{2C06D6E5-849A-4500-B611-DB9715BEEE2E}" srcOrd="3" destOrd="0" presId="urn:microsoft.com/office/officeart/2005/8/layout/hierarchy1"/>
    <dgm:cxn modelId="{685944EF-68BA-4CCE-A7A9-72C32B70E5C6}" type="presParOf" srcId="{2C06D6E5-849A-4500-B611-DB9715BEEE2E}" destId="{C5888322-DD7F-4F3F-98DF-976510374744}" srcOrd="0" destOrd="0" presId="urn:microsoft.com/office/officeart/2005/8/layout/hierarchy1"/>
    <dgm:cxn modelId="{A5DDC5CE-6195-4DDD-9517-ED1FC0ECFAB0}" type="presParOf" srcId="{C5888322-DD7F-4F3F-98DF-976510374744}" destId="{D8D35230-9C52-41E1-BBF4-84473F4AE5F3}" srcOrd="0" destOrd="0" presId="urn:microsoft.com/office/officeart/2005/8/layout/hierarchy1"/>
    <dgm:cxn modelId="{5C7E9CD5-0C8D-43B2-A976-D3ACDCF8D5FA}" type="presParOf" srcId="{C5888322-DD7F-4F3F-98DF-976510374744}" destId="{4B59A76D-7B0D-4EFE-ACB4-D98A4B34F561}" srcOrd="1" destOrd="0" presId="urn:microsoft.com/office/officeart/2005/8/layout/hierarchy1"/>
    <dgm:cxn modelId="{7CF25C41-8832-4852-A7DE-63D05CA7186B}" type="presParOf" srcId="{2C06D6E5-849A-4500-B611-DB9715BEEE2E}" destId="{314A9659-80EE-4BD4-B7F9-A8F4ABD169FA}" srcOrd="1" destOrd="0" presId="urn:microsoft.com/office/officeart/2005/8/layout/hierarchy1"/>
    <dgm:cxn modelId="{1A47295F-2370-44D6-B507-31270852ED8B}" type="presParOf" srcId="{32604FE2-C540-4268-9241-545303971C19}" destId="{E1BE48A5-371A-4756-AE91-8E5CCBEA7887}" srcOrd="4" destOrd="0" presId="urn:microsoft.com/office/officeart/2005/8/layout/hierarchy1"/>
    <dgm:cxn modelId="{72831953-08A4-45E2-B060-E756150EE827}" type="presParOf" srcId="{32604FE2-C540-4268-9241-545303971C19}" destId="{BA27D7A1-72A5-4E43-B4BC-0A05DF606089}" srcOrd="5" destOrd="0" presId="urn:microsoft.com/office/officeart/2005/8/layout/hierarchy1"/>
    <dgm:cxn modelId="{D2745ABA-E419-464C-B6E6-2A88ED3499BB}" type="presParOf" srcId="{BA27D7A1-72A5-4E43-B4BC-0A05DF606089}" destId="{E5FCD92D-CA95-48D7-B1D1-66B8A4F4E7B4}" srcOrd="0" destOrd="0" presId="urn:microsoft.com/office/officeart/2005/8/layout/hierarchy1"/>
    <dgm:cxn modelId="{876377AE-03D9-4174-94E2-FFB4AE69F0B3}" type="presParOf" srcId="{E5FCD92D-CA95-48D7-B1D1-66B8A4F4E7B4}" destId="{2EDAFA43-3ABC-4156-873B-2F3381F9CBA1}" srcOrd="0" destOrd="0" presId="urn:microsoft.com/office/officeart/2005/8/layout/hierarchy1"/>
    <dgm:cxn modelId="{9A9943BF-813C-428C-90E6-2FE1923218E2}" type="presParOf" srcId="{E5FCD92D-CA95-48D7-B1D1-66B8A4F4E7B4}" destId="{741EA6B8-43E9-4105-9D2D-89599CA0BEA9}" srcOrd="1" destOrd="0" presId="urn:microsoft.com/office/officeart/2005/8/layout/hierarchy1"/>
    <dgm:cxn modelId="{DCF95517-C015-425D-9935-1795E2C55135}" type="presParOf" srcId="{BA27D7A1-72A5-4E43-B4BC-0A05DF606089}" destId="{A0040EAA-C6E5-4D46-B9D1-F94DAD217BAA}" srcOrd="1" destOrd="0" presId="urn:microsoft.com/office/officeart/2005/8/layout/hierarchy1"/>
    <dgm:cxn modelId="{62827261-BF17-4538-A655-D1472132ADAE}" type="presParOf" srcId="{A0040EAA-C6E5-4D46-B9D1-F94DAD217BAA}" destId="{7C4C6AB3-1F7A-4369-B7F6-A65F3870033C}" srcOrd="0" destOrd="0" presId="urn:microsoft.com/office/officeart/2005/8/layout/hierarchy1"/>
    <dgm:cxn modelId="{18A39FEC-2FB5-4B1D-BA79-860384569F0E}" type="presParOf" srcId="{A0040EAA-C6E5-4D46-B9D1-F94DAD217BAA}" destId="{ECDA8943-B3E3-4F4F-BE99-D7542CE8802D}" srcOrd="1" destOrd="0" presId="urn:microsoft.com/office/officeart/2005/8/layout/hierarchy1"/>
    <dgm:cxn modelId="{14A725A9-D4D3-4FA9-8171-2DAB08D1CA31}" type="presParOf" srcId="{ECDA8943-B3E3-4F4F-BE99-D7542CE8802D}" destId="{90A7E9E6-FA95-48A9-9643-D8387CFA6A90}" srcOrd="0" destOrd="0" presId="urn:microsoft.com/office/officeart/2005/8/layout/hierarchy1"/>
    <dgm:cxn modelId="{719D3CC6-0E0E-4254-ABF2-843A14A31A96}" type="presParOf" srcId="{90A7E9E6-FA95-48A9-9643-D8387CFA6A90}" destId="{A0AF832A-C267-42D1-BE81-26DED974D567}" srcOrd="0" destOrd="0" presId="urn:microsoft.com/office/officeart/2005/8/layout/hierarchy1"/>
    <dgm:cxn modelId="{C68CCF36-89B8-4CD4-ACB2-793639EFA737}" type="presParOf" srcId="{90A7E9E6-FA95-48A9-9643-D8387CFA6A90}" destId="{6A07051E-1739-4DA4-AF24-4E3A4E244B4B}" srcOrd="1" destOrd="0" presId="urn:microsoft.com/office/officeart/2005/8/layout/hierarchy1"/>
    <dgm:cxn modelId="{C6AD35EB-70E6-4431-8A09-39E078678C77}" type="presParOf" srcId="{ECDA8943-B3E3-4F4F-BE99-D7542CE8802D}" destId="{D82BC5D7-2587-46E4-9627-48AF2D286B7B}" srcOrd="1" destOrd="0" presId="urn:microsoft.com/office/officeart/2005/8/layout/hierarchy1"/>
    <dgm:cxn modelId="{B058B208-70A4-4BAE-9AEA-0F5A43776C2D}" type="presParOf" srcId="{A0040EAA-C6E5-4D46-B9D1-F94DAD217BAA}" destId="{96F1DD21-76EC-4875-9681-00FCBBB98701}" srcOrd="2" destOrd="0" presId="urn:microsoft.com/office/officeart/2005/8/layout/hierarchy1"/>
    <dgm:cxn modelId="{48B0932C-16AE-4E1E-BA39-44495ED3549D}" type="presParOf" srcId="{A0040EAA-C6E5-4D46-B9D1-F94DAD217BAA}" destId="{1B438E61-CB55-421C-A579-E1D9A157648D}" srcOrd="3" destOrd="0" presId="urn:microsoft.com/office/officeart/2005/8/layout/hierarchy1"/>
    <dgm:cxn modelId="{8F78B6C3-2F4E-45D6-B1F7-F3C9D0033B29}" type="presParOf" srcId="{1B438E61-CB55-421C-A579-E1D9A157648D}" destId="{0126A183-9EFC-4543-8E54-99C408D0C466}" srcOrd="0" destOrd="0" presId="urn:microsoft.com/office/officeart/2005/8/layout/hierarchy1"/>
    <dgm:cxn modelId="{A91AA53F-C960-4A2A-9C82-51BBB6CD569C}" type="presParOf" srcId="{0126A183-9EFC-4543-8E54-99C408D0C466}" destId="{891B1ED7-013E-451B-AC0F-FA2904CE0DB1}" srcOrd="0" destOrd="0" presId="urn:microsoft.com/office/officeart/2005/8/layout/hierarchy1"/>
    <dgm:cxn modelId="{ED49EB4D-B803-42B6-BE90-4F51ABCBF09D}" type="presParOf" srcId="{0126A183-9EFC-4543-8E54-99C408D0C466}" destId="{D9B04FFD-A9E7-4098-A7F8-E73ACE4BB2B8}" srcOrd="1" destOrd="0" presId="urn:microsoft.com/office/officeart/2005/8/layout/hierarchy1"/>
    <dgm:cxn modelId="{127673B4-7125-4EA1-B1C3-49BEA64FEBB0}" type="presParOf" srcId="{1B438E61-CB55-421C-A579-E1D9A157648D}" destId="{D9ACF11B-18EB-4F3F-8BE9-3D53DA0AB86B}" srcOrd="1" destOrd="0" presId="urn:microsoft.com/office/officeart/2005/8/layout/hierarchy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3545B0-65F6-4413-A071-C4142B75EA9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932C2D-4F3A-4D3B-B82A-63AB5A161DF3}">
      <dgm:prSet phldrT="[Текст]"/>
      <dgm:spPr/>
      <dgm:t>
        <a:bodyPr/>
        <a:lstStyle/>
        <a:p>
          <a:r>
            <a:rPr lang="ru-RU" dirty="0" smtClean="0"/>
            <a:t>Способы поиска информации</a:t>
          </a:r>
          <a:endParaRPr lang="ru-RU" dirty="0"/>
        </a:p>
      </dgm:t>
    </dgm:pt>
    <dgm:pt modelId="{0E13B626-D8EC-470D-B7A1-9AA61E1B69A7}" type="parTrans" cxnId="{9126C750-1B47-41DE-83BC-D223D581AC59}">
      <dgm:prSet/>
      <dgm:spPr/>
      <dgm:t>
        <a:bodyPr/>
        <a:lstStyle/>
        <a:p>
          <a:endParaRPr lang="ru-RU"/>
        </a:p>
      </dgm:t>
    </dgm:pt>
    <dgm:pt modelId="{10CCB703-0C69-4669-BD4B-ECC64EA38D37}" type="sibTrans" cxnId="{9126C750-1B47-41DE-83BC-D223D581AC59}">
      <dgm:prSet/>
      <dgm:spPr/>
      <dgm:t>
        <a:bodyPr/>
        <a:lstStyle/>
        <a:p>
          <a:endParaRPr lang="ru-RU"/>
        </a:p>
      </dgm:t>
    </dgm:pt>
    <dgm:pt modelId="{8D7094FF-7A74-4AC0-8B83-C5AE90EE8DF1}">
      <dgm:prSet/>
      <dgm:spPr/>
      <dgm:t>
        <a:bodyPr/>
        <a:lstStyle/>
        <a:p>
          <a:r>
            <a:rPr lang="ru-RU" smtClean="0"/>
            <a:t>Указание адреса страницы</a:t>
          </a:r>
          <a:endParaRPr lang="ru-RU"/>
        </a:p>
      </dgm:t>
    </dgm:pt>
    <dgm:pt modelId="{ABB1A3C7-D52B-43DF-87E9-DC98C0F19D4E}" type="parTrans" cxnId="{6A376D21-4C24-4FA8-A822-B612F67ECFC7}">
      <dgm:prSet/>
      <dgm:spPr/>
      <dgm:t>
        <a:bodyPr/>
        <a:lstStyle/>
        <a:p>
          <a:endParaRPr lang="ru-RU"/>
        </a:p>
      </dgm:t>
    </dgm:pt>
    <dgm:pt modelId="{A9C2B7A9-27F3-4B2D-BDA6-CF6AB1FF405B}" type="sibTrans" cxnId="{6A376D21-4C24-4FA8-A822-B612F67ECFC7}">
      <dgm:prSet/>
      <dgm:spPr/>
      <dgm:t>
        <a:bodyPr/>
        <a:lstStyle/>
        <a:p>
          <a:endParaRPr lang="ru-RU"/>
        </a:p>
      </dgm:t>
    </dgm:pt>
    <dgm:pt modelId="{39DC83AD-054D-448C-88A5-353D563C85BF}">
      <dgm:prSet/>
      <dgm:spPr/>
      <dgm:t>
        <a:bodyPr/>
        <a:lstStyle/>
        <a:p>
          <a:r>
            <a:rPr lang="ru-RU" smtClean="0"/>
            <a:t>Передвижение по гиперссылкам</a:t>
          </a:r>
          <a:endParaRPr lang="ru-RU"/>
        </a:p>
      </dgm:t>
    </dgm:pt>
    <dgm:pt modelId="{DF8AF0A8-0F20-4235-A82F-87A91FD2A134}" type="parTrans" cxnId="{3BDDC20D-7754-4537-AA25-B32EAE011960}">
      <dgm:prSet/>
      <dgm:spPr/>
      <dgm:t>
        <a:bodyPr/>
        <a:lstStyle/>
        <a:p>
          <a:endParaRPr lang="ru-RU"/>
        </a:p>
      </dgm:t>
    </dgm:pt>
    <dgm:pt modelId="{6D6DBC06-1BCA-4EA4-BFA3-976455611336}" type="sibTrans" cxnId="{3BDDC20D-7754-4537-AA25-B32EAE011960}">
      <dgm:prSet/>
      <dgm:spPr/>
      <dgm:t>
        <a:bodyPr/>
        <a:lstStyle/>
        <a:p>
          <a:endParaRPr lang="ru-RU"/>
        </a:p>
      </dgm:t>
    </dgm:pt>
    <dgm:pt modelId="{BCB7FCA2-63F5-4CC0-A7D0-01D47D1C5F0D}">
      <dgm:prSet/>
      <dgm:spPr/>
      <dgm:t>
        <a:bodyPr/>
        <a:lstStyle/>
        <a:p>
          <a:r>
            <a:rPr lang="ru-RU" smtClean="0"/>
            <a:t>Обращение к поисковому серверу</a:t>
          </a:r>
          <a:endParaRPr lang="ru-RU"/>
        </a:p>
      </dgm:t>
    </dgm:pt>
    <dgm:pt modelId="{C3FFEE76-16A5-46A6-A513-E6CAF12E7606}" type="parTrans" cxnId="{FCCB7C2D-2877-4F63-A984-E8BAB08D5AD5}">
      <dgm:prSet/>
      <dgm:spPr/>
      <dgm:t>
        <a:bodyPr/>
        <a:lstStyle/>
        <a:p>
          <a:endParaRPr lang="ru-RU"/>
        </a:p>
      </dgm:t>
    </dgm:pt>
    <dgm:pt modelId="{D988FBCD-D05B-4544-AA35-5257D6A119FE}" type="sibTrans" cxnId="{FCCB7C2D-2877-4F63-A984-E8BAB08D5AD5}">
      <dgm:prSet/>
      <dgm:spPr/>
      <dgm:t>
        <a:bodyPr/>
        <a:lstStyle/>
        <a:p>
          <a:endParaRPr lang="ru-RU"/>
        </a:p>
      </dgm:t>
    </dgm:pt>
    <dgm:pt modelId="{D2C99B32-C686-400B-ACF0-AD2DDF2E867C}">
      <dgm:prSet/>
      <dgm:spPr/>
      <dgm:t>
        <a:bodyPr/>
        <a:lstStyle/>
        <a:p>
          <a:r>
            <a:rPr lang="ru-RU" dirty="0" smtClean="0"/>
            <a:t>По каталогам</a:t>
          </a:r>
          <a:endParaRPr lang="ru-RU" dirty="0"/>
        </a:p>
      </dgm:t>
    </dgm:pt>
    <dgm:pt modelId="{A04142CB-1E33-402E-9999-BC952F09A34E}" type="parTrans" cxnId="{43B14540-782F-43A0-95BB-20273F387841}">
      <dgm:prSet/>
      <dgm:spPr/>
      <dgm:t>
        <a:bodyPr/>
        <a:lstStyle/>
        <a:p>
          <a:endParaRPr lang="ru-RU"/>
        </a:p>
      </dgm:t>
    </dgm:pt>
    <dgm:pt modelId="{DAA9AFDB-9A78-4934-85C5-3857EB624D75}" type="sibTrans" cxnId="{43B14540-782F-43A0-95BB-20273F387841}">
      <dgm:prSet/>
      <dgm:spPr/>
      <dgm:t>
        <a:bodyPr/>
        <a:lstStyle/>
        <a:p>
          <a:endParaRPr lang="ru-RU"/>
        </a:p>
      </dgm:t>
    </dgm:pt>
    <dgm:pt modelId="{FB2A5841-EAE7-47E8-821D-E7C182B64DEA}">
      <dgm:prSet/>
      <dgm:spPr/>
      <dgm:t>
        <a:bodyPr/>
        <a:lstStyle/>
        <a:p>
          <a:r>
            <a:rPr lang="ru-RU" dirty="0" smtClean="0"/>
            <a:t>По ключевым словам</a:t>
          </a:r>
          <a:endParaRPr lang="ru-RU" dirty="0"/>
        </a:p>
      </dgm:t>
    </dgm:pt>
    <dgm:pt modelId="{AE2D9BCD-C75E-4C73-9B82-36F48EFB6B87}" type="parTrans" cxnId="{7CDFEAC3-589D-4598-9878-254D9EF01983}">
      <dgm:prSet/>
      <dgm:spPr/>
      <dgm:t>
        <a:bodyPr/>
        <a:lstStyle/>
        <a:p>
          <a:endParaRPr lang="ru-RU"/>
        </a:p>
      </dgm:t>
    </dgm:pt>
    <dgm:pt modelId="{E953A655-2A86-4E9B-A8A1-3F9C48520E11}" type="sibTrans" cxnId="{7CDFEAC3-589D-4598-9878-254D9EF01983}">
      <dgm:prSet/>
      <dgm:spPr/>
      <dgm:t>
        <a:bodyPr/>
        <a:lstStyle/>
        <a:p>
          <a:endParaRPr lang="ru-RU"/>
        </a:p>
      </dgm:t>
    </dgm:pt>
    <dgm:pt modelId="{FFA28EC1-61E0-405A-AC3F-CBEE674A3B26}" type="pres">
      <dgm:prSet presAssocID="{7E3545B0-65F6-4413-A071-C4142B75EA9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3E82320-8B39-436D-ADE8-F2DAE1F583F2}" type="pres">
      <dgm:prSet presAssocID="{CF932C2D-4F3A-4D3B-B82A-63AB5A161DF3}" presName="hierRoot1" presStyleCnt="0"/>
      <dgm:spPr/>
    </dgm:pt>
    <dgm:pt modelId="{328B9CB2-B3C2-4C3F-9047-1BD518E46471}" type="pres">
      <dgm:prSet presAssocID="{CF932C2D-4F3A-4D3B-B82A-63AB5A161DF3}" presName="composite" presStyleCnt="0"/>
      <dgm:spPr/>
    </dgm:pt>
    <dgm:pt modelId="{896B2B9F-6321-40BA-A30A-1FAA6B74F163}" type="pres">
      <dgm:prSet presAssocID="{CF932C2D-4F3A-4D3B-B82A-63AB5A161DF3}" presName="background" presStyleLbl="node0" presStyleIdx="0" presStyleCnt="1"/>
      <dgm:spPr/>
    </dgm:pt>
    <dgm:pt modelId="{88D6F1B9-6A18-493F-91A9-5A2263BC7846}" type="pres">
      <dgm:prSet presAssocID="{CF932C2D-4F3A-4D3B-B82A-63AB5A161DF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F5FB3B-18F8-45DA-8F9F-E4B106D07EC9}" type="pres">
      <dgm:prSet presAssocID="{CF932C2D-4F3A-4D3B-B82A-63AB5A161DF3}" presName="hierChild2" presStyleCnt="0"/>
      <dgm:spPr/>
    </dgm:pt>
    <dgm:pt modelId="{92B00D13-55B2-43D6-9935-6CA4FCFD160A}" type="pres">
      <dgm:prSet presAssocID="{ABB1A3C7-D52B-43DF-87E9-DC98C0F19D4E}" presName="Name10" presStyleLbl="parChTrans1D2" presStyleIdx="0" presStyleCnt="3"/>
      <dgm:spPr/>
      <dgm:t>
        <a:bodyPr/>
        <a:lstStyle/>
        <a:p>
          <a:endParaRPr lang="ru-RU"/>
        </a:p>
      </dgm:t>
    </dgm:pt>
    <dgm:pt modelId="{3439868C-DEF1-4347-B417-E76AB324B203}" type="pres">
      <dgm:prSet presAssocID="{8D7094FF-7A74-4AC0-8B83-C5AE90EE8DF1}" presName="hierRoot2" presStyleCnt="0"/>
      <dgm:spPr/>
    </dgm:pt>
    <dgm:pt modelId="{A8E7E6E5-4E2E-4F2F-8DC3-4B711F4C4C1D}" type="pres">
      <dgm:prSet presAssocID="{8D7094FF-7A74-4AC0-8B83-C5AE90EE8DF1}" presName="composite2" presStyleCnt="0"/>
      <dgm:spPr/>
    </dgm:pt>
    <dgm:pt modelId="{CCB5ECD5-7452-45B6-B634-1D59DA08A0BD}" type="pres">
      <dgm:prSet presAssocID="{8D7094FF-7A74-4AC0-8B83-C5AE90EE8DF1}" presName="background2" presStyleLbl="node2" presStyleIdx="0" presStyleCnt="3"/>
      <dgm:spPr/>
    </dgm:pt>
    <dgm:pt modelId="{8F5922C8-C88A-4660-9542-F9AE8F42B45F}" type="pres">
      <dgm:prSet presAssocID="{8D7094FF-7A74-4AC0-8B83-C5AE90EE8DF1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190B17-22B5-4689-96FD-3D58E208E65A}" type="pres">
      <dgm:prSet presAssocID="{8D7094FF-7A74-4AC0-8B83-C5AE90EE8DF1}" presName="hierChild3" presStyleCnt="0"/>
      <dgm:spPr/>
    </dgm:pt>
    <dgm:pt modelId="{18BC39B0-0AAC-45BB-BC15-AAD4A97B6B0B}" type="pres">
      <dgm:prSet presAssocID="{DF8AF0A8-0F20-4235-A82F-87A91FD2A134}" presName="Name10" presStyleLbl="parChTrans1D2" presStyleIdx="1" presStyleCnt="3"/>
      <dgm:spPr/>
      <dgm:t>
        <a:bodyPr/>
        <a:lstStyle/>
        <a:p>
          <a:endParaRPr lang="ru-RU"/>
        </a:p>
      </dgm:t>
    </dgm:pt>
    <dgm:pt modelId="{5579380A-9E1D-4137-874C-81F3C115E03B}" type="pres">
      <dgm:prSet presAssocID="{39DC83AD-054D-448C-88A5-353D563C85BF}" presName="hierRoot2" presStyleCnt="0"/>
      <dgm:spPr/>
    </dgm:pt>
    <dgm:pt modelId="{5E644605-3FED-4792-9614-35609A016E78}" type="pres">
      <dgm:prSet presAssocID="{39DC83AD-054D-448C-88A5-353D563C85BF}" presName="composite2" presStyleCnt="0"/>
      <dgm:spPr/>
    </dgm:pt>
    <dgm:pt modelId="{259F5E89-D166-44A6-A102-C56D802DBC35}" type="pres">
      <dgm:prSet presAssocID="{39DC83AD-054D-448C-88A5-353D563C85BF}" presName="background2" presStyleLbl="node2" presStyleIdx="1" presStyleCnt="3"/>
      <dgm:spPr/>
    </dgm:pt>
    <dgm:pt modelId="{1FE6047C-9DC4-4AD6-BD85-E2EB09983FED}" type="pres">
      <dgm:prSet presAssocID="{39DC83AD-054D-448C-88A5-353D563C85BF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AF8EFE-BF71-4AE5-B80A-3A5BB6A6A759}" type="pres">
      <dgm:prSet presAssocID="{39DC83AD-054D-448C-88A5-353D563C85BF}" presName="hierChild3" presStyleCnt="0"/>
      <dgm:spPr/>
    </dgm:pt>
    <dgm:pt modelId="{52B53CD7-82C8-41E1-88B8-08933F7E4532}" type="pres">
      <dgm:prSet presAssocID="{C3FFEE76-16A5-46A6-A513-E6CAF12E7606}" presName="Name10" presStyleLbl="parChTrans1D2" presStyleIdx="2" presStyleCnt="3"/>
      <dgm:spPr/>
      <dgm:t>
        <a:bodyPr/>
        <a:lstStyle/>
        <a:p>
          <a:endParaRPr lang="ru-RU"/>
        </a:p>
      </dgm:t>
    </dgm:pt>
    <dgm:pt modelId="{500B8832-3F79-41DB-B8D6-282B4EF90785}" type="pres">
      <dgm:prSet presAssocID="{BCB7FCA2-63F5-4CC0-A7D0-01D47D1C5F0D}" presName="hierRoot2" presStyleCnt="0"/>
      <dgm:spPr/>
    </dgm:pt>
    <dgm:pt modelId="{768D1732-0450-40E5-BE6E-733F612F7BB3}" type="pres">
      <dgm:prSet presAssocID="{BCB7FCA2-63F5-4CC0-A7D0-01D47D1C5F0D}" presName="composite2" presStyleCnt="0"/>
      <dgm:spPr/>
    </dgm:pt>
    <dgm:pt modelId="{D250C955-7128-4B1D-892E-6AE082CE4D53}" type="pres">
      <dgm:prSet presAssocID="{BCB7FCA2-63F5-4CC0-A7D0-01D47D1C5F0D}" presName="background2" presStyleLbl="node2" presStyleIdx="2" presStyleCnt="3"/>
      <dgm:spPr/>
    </dgm:pt>
    <dgm:pt modelId="{8738134C-7CE2-4D11-B16A-97BFF533BF72}" type="pres">
      <dgm:prSet presAssocID="{BCB7FCA2-63F5-4CC0-A7D0-01D47D1C5F0D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8155FF-F77F-45BB-A6A2-2374F6F929D3}" type="pres">
      <dgm:prSet presAssocID="{BCB7FCA2-63F5-4CC0-A7D0-01D47D1C5F0D}" presName="hierChild3" presStyleCnt="0"/>
      <dgm:spPr/>
    </dgm:pt>
    <dgm:pt modelId="{474E8D6A-AFDF-4160-8822-5A59C8DB6C98}" type="pres">
      <dgm:prSet presAssocID="{A04142CB-1E33-402E-9999-BC952F09A34E}" presName="Name17" presStyleLbl="parChTrans1D3" presStyleIdx="0" presStyleCnt="2"/>
      <dgm:spPr/>
      <dgm:t>
        <a:bodyPr/>
        <a:lstStyle/>
        <a:p>
          <a:endParaRPr lang="ru-RU"/>
        </a:p>
      </dgm:t>
    </dgm:pt>
    <dgm:pt modelId="{7C935102-3827-4FD6-A6CA-A94A1E41C945}" type="pres">
      <dgm:prSet presAssocID="{D2C99B32-C686-400B-ACF0-AD2DDF2E867C}" presName="hierRoot3" presStyleCnt="0"/>
      <dgm:spPr/>
    </dgm:pt>
    <dgm:pt modelId="{E3F62EE0-5CFA-45AB-900B-4B98BDC5E91C}" type="pres">
      <dgm:prSet presAssocID="{D2C99B32-C686-400B-ACF0-AD2DDF2E867C}" presName="composite3" presStyleCnt="0"/>
      <dgm:spPr/>
    </dgm:pt>
    <dgm:pt modelId="{EBBA3926-728A-42C7-9803-F1B43105DEB7}" type="pres">
      <dgm:prSet presAssocID="{D2C99B32-C686-400B-ACF0-AD2DDF2E867C}" presName="background3" presStyleLbl="node3" presStyleIdx="0" presStyleCnt="2"/>
      <dgm:spPr/>
    </dgm:pt>
    <dgm:pt modelId="{1CC94123-3687-4168-9DAE-35AD87B253CF}" type="pres">
      <dgm:prSet presAssocID="{D2C99B32-C686-400B-ACF0-AD2DDF2E867C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8DCCE9-EAE3-49DE-A938-215802E57CBE}" type="pres">
      <dgm:prSet presAssocID="{D2C99B32-C686-400B-ACF0-AD2DDF2E867C}" presName="hierChild4" presStyleCnt="0"/>
      <dgm:spPr/>
    </dgm:pt>
    <dgm:pt modelId="{1CD1D8C9-E963-4824-BD39-86E756269A7A}" type="pres">
      <dgm:prSet presAssocID="{AE2D9BCD-C75E-4C73-9B82-36F48EFB6B87}" presName="Name17" presStyleLbl="parChTrans1D3" presStyleIdx="1" presStyleCnt="2"/>
      <dgm:spPr/>
      <dgm:t>
        <a:bodyPr/>
        <a:lstStyle/>
        <a:p>
          <a:endParaRPr lang="ru-RU"/>
        </a:p>
      </dgm:t>
    </dgm:pt>
    <dgm:pt modelId="{712F37D1-690D-40FC-87FF-660025C67E1E}" type="pres">
      <dgm:prSet presAssocID="{FB2A5841-EAE7-47E8-821D-E7C182B64DEA}" presName="hierRoot3" presStyleCnt="0"/>
      <dgm:spPr/>
    </dgm:pt>
    <dgm:pt modelId="{DB2C676C-2A8E-423F-8B58-7DEC3C687964}" type="pres">
      <dgm:prSet presAssocID="{FB2A5841-EAE7-47E8-821D-E7C182B64DEA}" presName="composite3" presStyleCnt="0"/>
      <dgm:spPr/>
    </dgm:pt>
    <dgm:pt modelId="{EFEFD993-925A-4CB7-A297-3CE6F7C54B91}" type="pres">
      <dgm:prSet presAssocID="{FB2A5841-EAE7-47E8-821D-E7C182B64DEA}" presName="background3" presStyleLbl="node3" presStyleIdx="1" presStyleCnt="2"/>
      <dgm:spPr/>
    </dgm:pt>
    <dgm:pt modelId="{217F679E-A6E9-4260-B002-4137511E08DC}" type="pres">
      <dgm:prSet presAssocID="{FB2A5841-EAE7-47E8-821D-E7C182B64DEA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9E3CCE-26BA-41AB-A755-D96C92C0C05A}" type="pres">
      <dgm:prSet presAssocID="{FB2A5841-EAE7-47E8-821D-E7C182B64DEA}" presName="hierChild4" presStyleCnt="0"/>
      <dgm:spPr/>
    </dgm:pt>
  </dgm:ptLst>
  <dgm:cxnLst>
    <dgm:cxn modelId="{927413D1-2510-4930-94F3-00A21D265A12}" type="presOf" srcId="{C3FFEE76-16A5-46A6-A513-E6CAF12E7606}" destId="{52B53CD7-82C8-41E1-88B8-08933F7E4532}" srcOrd="0" destOrd="0" presId="urn:microsoft.com/office/officeart/2005/8/layout/hierarchy1"/>
    <dgm:cxn modelId="{7CDFEAC3-589D-4598-9878-254D9EF01983}" srcId="{BCB7FCA2-63F5-4CC0-A7D0-01D47D1C5F0D}" destId="{FB2A5841-EAE7-47E8-821D-E7C182B64DEA}" srcOrd="1" destOrd="0" parTransId="{AE2D9BCD-C75E-4C73-9B82-36F48EFB6B87}" sibTransId="{E953A655-2A86-4E9B-A8A1-3F9C48520E11}"/>
    <dgm:cxn modelId="{0432C2B3-D350-4F51-B6B1-8505E4FB052E}" type="presOf" srcId="{D2C99B32-C686-400B-ACF0-AD2DDF2E867C}" destId="{1CC94123-3687-4168-9DAE-35AD87B253CF}" srcOrd="0" destOrd="0" presId="urn:microsoft.com/office/officeart/2005/8/layout/hierarchy1"/>
    <dgm:cxn modelId="{71F62991-AA0D-497F-A3E4-295F09B977A9}" type="presOf" srcId="{CF932C2D-4F3A-4D3B-B82A-63AB5A161DF3}" destId="{88D6F1B9-6A18-493F-91A9-5A2263BC7846}" srcOrd="0" destOrd="0" presId="urn:microsoft.com/office/officeart/2005/8/layout/hierarchy1"/>
    <dgm:cxn modelId="{43B14540-782F-43A0-95BB-20273F387841}" srcId="{BCB7FCA2-63F5-4CC0-A7D0-01D47D1C5F0D}" destId="{D2C99B32-C686-400B-ACF0-AD2DDF2E867C}" srcOrd="0" destOrd="0" parTransId="{A04142CB-1E33-402E-9999-BC952F09A34E}" sibTransId="{DAA9AFDB-9A78-4934-85C5-3857EB624D75}"/>
    <dgm:cxn modelId="{6A376D21-4C24-4FA8-A822-B612F67ECFC7}" srcId="{CF932C2D-4F3A-4D3B-B82A-63AB5A161DF3}" destId="{8D7094FF-7A74-4AC0-8B83-C5AE90EE8DF1}" srcOrd="0" destOrd="0" parTransId="{ABB1A3C7-D52B-43DF-87E9-DC98C0F19D4E}" sibTransId="{A9C2B7A9-27F3-4B2D-BDA6-CF6AB1FF405B}"/>
    <dgm:cxn modelId="{3BDDC20D-7754-4537-AA25-B32EAE011960}" srcId="{CF932C2D-4F3A-4D3B-B82A-63AB5A161DF3}" destId="{39DC83AD-054D-448C-88A5-353D563C85BF}" srcOrd="1" destOrd="0" parTransId="{DF8AF0A8-0F20-4235-A82F-87A91FD2A134}" sibTransId="{6D6DBC06-1BCA-4EA4-BFA3-976455611336}"/>
    <dgm:cxn modelId="{77EE7084-FC26-482C-9B32-6D83D4FBE8E0}" type="presOf" srcId="{ABB1A3C7-D52B-43DF-87E9-DC98C0F19D4E}" destId="{92B00D13-55B2-43D6-9935-6CA4FCFD160A}" srcOrd="0" destOrd="0" presId="urn:microsoft.com/office/officeart/2005/8/layout/hierarchy1"/>
    <dgm:cxn modelId="{2F7CCFD9-EC3A-4EB0-98D8-CA773F8F0430}" type="presOf" srcId="{FB2A5841-EAE7-47E8-821D-E7C182B64DEA}" destId="{217F679E-A6E9-4260-B002-4137511E08DC}" srcOrd="0" destOrd="0" presId="urn:microsoft.com/office/officeart/2005/8/layout/hierarchy1"/>
    <dgm:cxn modelId="{CBD4E62C-4956-4EC9-A33B-219FD53D897C}" type="presOf" srcId="{39DC83AD-054D-448C-88A5-353D563C85BF}" destId="{1FE6047C-9DC4-4AD6-BD85-E2EB09983FED}" srcOrd="0" destOrd="0" presId="urn:microsoft.com/office/officeart/2005/8/layout/hierarchy1"/>
    <dgm:cxn modelId="{9126C750-1B47-41DE-83BC-D223D581AC59}" srcId="{7E3545B0-65F6-4413-A071-C4142B75EA9C}" destId="{CF932C2D-4F3A-4D3B-B82A-63AB5A161DF3}" srcOrd="0" destOrd="0" parTransId="{0E13B626-D8EC-470D-B7A1-9AA61E1B69A7}" sibTransId="{10CCB703-0C69-4669-BD4B-ECC64EA38D37}"/>
    <dgm:cxn modelId="{37E5409A-0ECB-4ACD-9BE8-4B8A86454B0A}" type="presOf" srcId="{AE2D9BCD-C75E-4C73-9B82-36F48EFB6B87}" destId="{1CD1D8C9-E963-4824-BD39-86E756269A7A}" srcOrd="0" destOrd="0" presId="urn:microsoft.com/office/officeart/2005/8/layout/hierarchy1"/>
    <dgm:cxn modelId="{5ABDAE2F-6FE4-45B4-A397-3C4BFF3BCD82}" type="presOf" srcId="{8D7094FF-7A74-4AC0-8B83-C5AE90EE8DF1}" destId="{8F5922C8-C88A-4660-9542-F9AE8F42B45F}" srcOrd="0" destOrd="0" presId="urn:microsoft.com/office/officeart/2005/8/layout/hierarchy1"/>
    <dgm:cxn modelId="{F91998E1-1614-46B8-8033-16BEDFF95EF1}" type="presOf" srcId="{BCB7FCA2-63F5-4CC0-A7D0-01D47D1C5F0D}" destId="{8738134C-7CE2-4D11-B16A-97BFF533BF72}" srcOrd="0" destOrd="0" presId="urn:microsoft.com/office/officeart/2005/8/layout/hierarchy1"/>
    <dgm:cxn modelId="{22370A7C-1DE5-4C2B-AE5F-4FF2829051DF}" type="presOf" srcId="{7E3545B0-65F6-4413-A071-C4142B75EA9C}" destId="{FFA28EC1-61E0-405A-AC3F-CBEE674A3B26}" srcOrd="0" destOrd="0" presId="urn:microsoft.com/office/officeart/2005/8/layout/hierarchy1"/>
    <dgm:cxn modelId="{FCCB7C2D-2877-4F63-A984-E8BAB08D5AD5}" srcId="{CF932C2D-4F3A-4D3B-B82A-63AB5A161DF3}" destId="{BCB7FCA2-63F5-4CC0-A7D0-01D47D1C5F0D}" srcOrd="2" destOrd="0" parTransId="{C3FFEE76-16A5-46A6-A513-E6CAF12E7606}" sibTransId="{D988FBCD-D05B-4544-AA35-5257D6A119FE}"/>
    <dgm:cxn modelId="{C7BD2F0E-7CC1-4DEA-8FE3-FF2851C3AE44}" type="presOf" srcId="{DF8AF0A8-0F20-4235-A82F-87A91FD2A134}" destId="{18BC39B0-0AAC-45BB-BC15-AAD4A97B6B0B}" srcOrd="0" destOrd="0" presId="urn:microsoft.com/office/officeart/2005/8/layout/hierarchy1"/>
    <dgm:cxn modelId="{57165517-237D-4E92-A927-F7B62116FB6A}" type="presOf" srcId="{A04142CB-1E33-402E-9999-BC952F09A34E}" destId="{474E8D6A-AFDF-4160-8822-5A59C8DB6C98}" srcOrd="0" destOrd="0" presId="urn:microsoft.com/office/officeart/2005/8/layout/hierarchy1"/>
    <dgm:cxn modelId="{368A5CE7-D274-4D26-A80F-058D91DC3BF6}" type="presParOf" srcId="{FFA28EC1-61E0-405A-AC3F-CBEE674A3B26}" destId="{F3E82320-8B39-436D-ADE8-F2DAE1F583F2}" srcOrd="0" destOrd="0" presId="urn:microsoft.com/office/officeart/2005/8/layout/hierarchy1"/>
    <dgm:cxn modelId="{2A1BC839-1B5F-4B86-B33C-4AA5BBF2B97A}" type="presParOf" srcId="{F3E82320-8B39-436D-ADE8-F2DAE1F583F2}" destId="{328B9CB2-B3C2-4C3F-9047-1BD518E46471}" srcOrd="0" destOrd="0" presId="urn:microsoft.com/office/officeart/2005/8/layout/hierarchy1"/>
    <dgm:cxn modelId="{6A85C02A-A624-47D7-8AF3-DC7E3E6E8886}" type="presParOf" srcId="{328B9CB2-B3C2-4C3F-9047-1BD518E46471}" destId="{896B2B9F-6321-40BA-A30A-1FAA6B74F163}" srcOrd="0" destOrd="0" presId="urn:microsoft.com/office/officeart/2005/8/layout/hierarchy1"/>
    <dgm:cxn modelId="{5C71D93E-6DAB-4384-BCF4-4B1499D7261A}" type="presParOf" srcId="{328B9CB2-B3C2-4C3F-9047-1BD518E46471}" destId="{88D6F1B9-6A18-493F-91A9-5A2263BC7846}" srcOrd="1" destOrd="0" presId="urn:microsoft.com/office/officeart/2005/8/layout/hierarchy1"/>
    <dgm:cxn modelId="{3D5976DE-6169-4131-A9C2-9DC40D29B46F}" type="presParOf" srcId="{F3E82320-8B39-436D-ADE8-F2DAE1F583F2}" destId="{8EF5FB3B-18F8-45DA-8F9F-E4B106D07EC9}" srcOrd="1" destOrd="0" presId="urn:microsoft.com/office/officeart/2005/8/layout/hierarchy1"/>
    <dgm:cxn modelId="{F62BC52B-0169-4931-851A-B3423BB1655F}" type="presParOf" srcId="{8EF5FB3B-18F8-45DA-8F9F-E4B106D07EC9}" destId="{92B00D13-55B2-43D6-9935-6CA4FCFD160A}" srcOrd="0" destOrd="0" presId="urn:microsoft.com/office/officeart/2005/8/layout/hierarchy1"/>
    <dgm:cxn modelId="{0BA625B6-F7BC-4CF5-A893-4B301F96A219}" type="presParOf" srcId="{8EF5FB3B-18F8-45DA-8F9F-E4B106D07EC9}" destId="{3439868C-DEF1-4347-B417-E76AB324B203}" srcOrd="1" destOrd="0" presId="urn:microsoft.com/office/officeart/2005/8/layout/hierarchy1"/>
    <dgm:cxn modelId="{F1278C72-73C1-4079-A15F-861D2E8F52D0}" type="presParOf" srcId="{3439868C-DEF1-4347-B417-E76AB324B203}" destId="{A8E7E6E5-4E2E-4F2F-8DC3-4B711F4C4C1D}" srcOrd="0" destOrd="0" presId="urn:microsoft.com/office/officeart/2005/8/layout/hierarchy1"/>
    <dgm:cxn modelId="{F03F0E23-A38D-44F5-AB10-F55FCA8C9AC0}" type="presParOf" srcId="{A8E7E6E5-4E2E-4F2F-8DC3-4B711F4C4C1D}" destId="{CCB5ECD5-7452-45B6-B634-1D59DA08A0BD}" srcOrd="0" destOrd="0" presId="urn:microsoft.com/office/officeart/2005/8/layout/hierarchy1"/>
    <dgm:cxn modelId="{183AAA36-B949-4D9A-8B1F-AAB11208289B}" type="presParOf" srcId="{A8E7E6E5-4E2E-4F2F-8DC3-4B711F4C4C1D}" destId="{8F5922C8-C88A-4660-9542-F9AE8F42B45F}" srcOrd="1" destOrd="0" presId="urn:microsoft.com/office/officeart/2005/8/layout/hierarchy1"/>
    <dgm:cxn modelId="{96212DE5-6663-4BF6-88E3-62B076DE3958}" type="presParOf" srcId="{3439868C-DEF1-4347-B417-E76AB324B203}" destId="{BB190B17-22B5-4689-96FD-3D58E208E65A}" srcOrd="1" destOrd="0" presId="urn:microsoft.com/office/officeart/2005/8/layout/hierarchy1"/>
    <dgm:cxn modelId="{99CB1C5D-628F-4CD6-926A-E52A55501ACD}" type="presParOf" srcId="{8EF5FB3B-18F8-45DA-8F9F-E4B106D07EC9}" destId="{18BC39B0-0AAC-45BB-BC15-AAD4A97B6B0B}" srcOrd="2" destOrd="0" presId="urn:microsoft.com/office/officeart/2005/8/layout/hierarchy1"/>
    <dgm:cxn modelId="{48AC00A2-DAA0-48FA-A75D-EEF2D31FFD7F}" type="presParOf" srcId="{8EF5FB3B-18F8-45DA-8F9F-E4B106D07EC9}" destId="{5579380A-9E1D-4137-874C-81F3C115E03B}" srcOrd="3" destOrd="0" presId="urn:microsoft.com/office/officeart/2005/8/layout/hierarchy1"/>
    <dgm:cxn modelId="{0B6BB9FB-7545-4A40-BDDC-5CBDEC64942C}" type="presParOf" srcId="{5579380A-9E1D-4137-874C-81F3C115E03B}" destId="{5E644605-3FED-4792-9614-35609A016E78}" srcOrd="0" destOrd="0" presId="urn:microsoft.com/office/officeart/2005/8/layout/hierarchy1"/>
    <dgm:cxn modelId="{7DCD9CF0-77E7-4A8E-AC62-CBE4541E4B7E}" type="presParOf" srcId="{5E644605-3FED-4792-9614-35609A016E78}" destId="{259F5E89-D166-44A6-A102-C56D802DBC35}" srcOrd="0" destOrd="0" presId="urn:microsoft.com/office/officeart/2005/8/layout/hierarchy1"/>
    <dgm:cxn modelId="{473AED49-37C8-464B-812C-DD98E7BCD11D}" type="presParOf" srcId="{5E644605-3FED-4792-9614-35609A016E78}" destId="{1FE6047C-9DC4-4AD6-BD85-E2EB09983FED}" srcOrd="1" destOrd="0" presId="urn:microsoft.com/office/officeart/2005/8/layout/hierarchy1"/>
    <dgm:cxn modelId="{3F11F358-5786-47C9-9E0D-93DFB000E299}" type="presParOf" srcId="{5579380A-9E1D-4137-874C-81F3C115E03B}" destId="{4FAF8EFE-BF71-4AE5-B80A-3A5BB6A6A759}" srcOrd="1" destOrd="0" presId="urn:microsoft.com/office/officeart/2005/8/layout/hierarchy1"/>
    <dgm:cxn modelId="{00F62F77-8351-4860-8D28-2C82303E5344}" type="presParOf" srcId="{8EF5FB3B-18F8-45DA-8F9F-E4B106D07EC9}" destId="{52B53CD7-82C8-41E1-88B8-08933F7E4532}" srcOrd="4" destOrd="0" presId="urn:microsoft.com/office/officeart/2005/8/layout/hierarchy1"/>
    <dgm:cxn modelId="{B841EF59-61E0-4E6F-BE43-528EF241D331}" type="presParOf" srcId="{8EF5FB3B-18F8-45DA-8F9F-E4B106D07EC9}" destId="{500B8832-3F79-41DB-B8D6-282B4EF90785}" srcOrd="5" destOrd="0" presId="urn:microsoft.com/office/officeart/2005/8/layout/hierarchy1"/>
    <dgm:cxn modelId="{234FAC92-143A-47A1-BD1D-61E40E6EC2D1}" type="presParOf" srcId="{500B8832-3F79-41DB-B8D6-282B4EF90785}" destId="{768D1732-0450-40E5-BE6E-733F612F7BB3}" srcOrd="0" destOrd="0" presId="urn:microsoft.com/office/officeart/2005/8/layout/hierarchy1"/>
    <dgm:cxn modelId="{FB7CD8A5-C985-4D0F-ADF6-978CAAFC90B8}" type="presParOf" srcId="{768D1732-0450-40E5-BE6E-733F612F7BB3}" destId="{D250C955-7128-4B1D-892E-6AE082CE4D53}" srcOrd="0" destOrd="0" presId="urn:microsoft.com/office/officeart/2005/8/layout/hierarchy1"/>
    <dgm:cxn modelId="{D4F695CF-F67F-4E44-9B32-7347F2833C06}" type="presParOf" srcId="{768D1732-0450-40E5-BE6E-733F612F7BB3}" destId="{8738134C-7CE2-4D11-B16A-97BFF533BF72}" srcOrd="1" destOrd="0" presId="urn:microsoft.com/office/officeart/2005/8/layout/hierarchy1"/>
    <dgm:cxn modelId="{C5A14ABC-6FCF-484E-9483-85E97696A02F}" type="presParOf" srcId="{500B8832-3F79-41DB-B8D6-282B4EF90785}" destId="{AD8155FF-F77F-45BB-A6A2-2374F6F929D3}" srcOrd="1" destOrd="0" presId="urn:microsoft.com/office/officeart/2005/8/layout/hierarchy1"/>
    <dgm:cxn modelId="{73875834-1476-408E-90E6-F7C1EDDEF114}" type="presParOf" srcId="{AD8155FF-F77F-45BB-A6A2-2374F6F929D3}" destId="{474E8D6A-AFDF-4160-8822-5A59C8DB6C98}" srcOrd="0" destOrd="0" presId="urn:microsoft.com/office/officeart/2005/8/layout/hierarchy1"/>
    <dgm:cxn modelId="{F2B0F22F-EC66-4FE2-B074-8C637C3E3AF0}" type="presParOf" srcId="{AD8155FF-F77F-45BB-A6A2-2374F6F929D3}" destId="{7C935102-3827-4FD6-A6CA-A94A1E41C945}" srcOrd="1" destOrd="0" presId="urn:microsoft.com/office/officeart/2005/8/layout/hierarchy1"/>
    <dgm:cxn modelId="{4FE41C52-94E4-4B3B-97CC-37D23CBE0AE1}" type="presParOf" srcId="{7C935102-3827-4FD6-A6CA-A94A1E41C945}" destId="{E3F62EE0-5CFA-45AB-900B-4B98BDC5E91C}" srcOrd="0" destOrd="0" presId="urn:microsoft.com/office/officeart/2005/8/layout/hierarchy1"/>
    <dgm:cxn modelId="{511D41E1-906A-473D-9194-721F48B8B58E}" type="presParOf" srcId="{E3F62EE0-5CFA-45AB-900B-4B98BDC5E91C}" destId="{EBBA3926-728A-42C7-9803-F1B43105DEB7}" srcOrd="0" destOrd="0" presId="urn:microsoft.com/office/officeart/2005/8/layout/hierarchy1"/>
    <dgm:cxn modelId="{90CD5490-BEDF-4576-816F-BF139390647F}" type="presParOf" srcId="{E3F62EE0-5CFA-45AB-900B-4B98BDC5E91C}" destId="{1CC94123-3687-4168-9DAE-35AD87B253CF}" srcOrd="1" destOrd="0" presId="urn:microsoft.com/office/officeart/2005/8/layout/hierarchy1"/>
    <dgm:cxn modelId="{33DA9633-BC23-479C-839F-D8429869B90B}" type="presParOf" srcId="{7C935102-3827-4FD6-A6CA-A94A1E41C945}" destId="{F78DCCE9-EAE3-49DE-A938-215802E57CBE}" srcOrd="1" destOrd="0" presId="urn:microsoft.com/office/officeart/2005/8/layout/hierarchy1"/>
    <dgm:cxn modelId="{FDAF1568-600F-4449-ABE9-7B26D88CB727}" type="presParOf" srcId="{AD8155FF-F77F-45BB-A6A2-2374F6F929D3}" destId="{1CD1D8C9-E963-4824-BD39-86E756269A7A}" srcOrd="2" destOrd="0" presId="urn:microsoft.com/office/officeart/2005/8/layout/hierarchy1"/>
    <dgm:cxn modelId="{22DE89A9-F2D0-4CA1-834A-8D5C734070BD}" type="presParOf" srcId="{AD8155FF-F77F-45BB-A6A2-2374F6F929D3}" destId="{712F37D1-690D-40FC-87FF-660025C67E1E}" srcOrd="3" destOrd="0" presId="urn:microsoft.com/office/officeart/2005/8/layout/hierarchy1"/>
    <dgm:cxn modelId="{3293BE1E-612E-4191-ABD6-441B782D5B1D}" type="presParOf" srcId="{712F37D1-690D-40FC-87FF-660025C67E1E}" destId="{DB2C676C-2A8E-423F-8B58-7DEC3C687964}" srcOrd="0" destOrd="0" presId="urn:microsoft.com/office/officeart/2005/8/layout/hierarchy1"/>
    <dgm:cxn modelId="{71D2E2ED-5CED-44FC-BA80-3C4481E49C21}" type="presParOf" srcId="{DB2C676C-2A8E-423F-8B58-7DEC3C687964}" destId="{EFEFD993-925A-4CB7-A297-3CE6F7C54B91}" srcOrd="0" destOrd="0" presId="urn:microsoft.com/office/officeart/2005/8/layout/hierarchy1"/>
    <dgm:cxn modelId="{2EF150C5-6F24-40BD-B8AC-E23E94C37A2B}" type="presParOf" srcId="{DB2C676C-2A8E-423F-8B58-7DEC3C687964}" destId="{217F679E-A6E9-4260-B002-4137511E08DC}" srcOrd="1" destOrd="0" presId="urn:microsoft.com/office/officeart/2005/8/layout/hierarchy1"/>
    <dgm:cxn modelId="{C1610EBE-8D60-4E74-B1D5-643AFA39DC18}" type="presParOf" srcId="{712F37D1-690D-40FC-87FF-660025C67E1E}" destId="{E39E3CCE-26BA-41AB-A755-D96C92C0C05A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87C47-6B46-414F-9950-25F34180FB58}" type="datetimeFigureOut">
              <a:rPr lang="ru-RU" smtClean="0"/>
              <a:pPr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B2602-8C6C-45CB-BD78-FA07C6F2CB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71480"/>
            <a:ext cx="7929618" cy="506732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современной нашей формации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Не прожить нам без информации,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Информацию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 встречу, даже если не хочу, 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школе, дома, на прогулке ее везде я получу. 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Даже если ты не хочешь ее в школе добывать, 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Пообщаешься с друзьями – знаешь их уже на пять», 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Информация – подруга, информация – сестра, 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Без тебя нам будет туго, а с тобою жизнь светла!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Информация повсюду в общем доступе лежит,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Стать всезнайкой очень просто – только руку протяни.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Движение по иерархическому тематическому каталогу на примере Каталог.</a:t>
            </a:r>
            <a:r>
              <a:rPr lang="en-US" dirty="0" smtClean="0"/>
              <a:t>mail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71603" y="1857654"/>
            <a:ext cx="6385959" cy="4268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Яху</a:t>
            </a:r>
            <a:r>
              <a:rPr lang="ru-RU" dirty="0" smtClean="0"/>
              <a:t>(</a:t>
            </a:r>
            <a:r>
              <a:rPr lang="en-US" dirty="0" smtClean="0"/>
              <a:t>yahoo.com</a:t>
            </a:r>
            <a:r>
              <a:rPr lang="ru-RU" dirty="0" smtClean="0"/>
              <a:t>)</a:t>
            </a:r>
            <a:r>
              <a:rPr lang="en-US" dirty="0" smtClean="0"/>
              <a:t> – </a:t>
            </a:r>
            <a:r>
              <a:rPr lang="ru-RU" dirty="0" smtClean="0"/>
              <a:t>самый популярный поисковый каталог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928802"/>
            <a:ext cx="7072362" cy="4420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Преимущества и недостатки поиска по </a:t>
            </a:r>
            <a:r>
              <a:rPr lang="ru-RU" dirty="0" smtClean="0"/>
              <a:t>каталогам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328982" cy="4114816"/>
          </a:xfrm>
        </p:spPr>
        <p:txBody>
          <a:bodyPr>
            <a:normAutofit fontScale="70000" lnSpcReduction="20000"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/>
              <a:t>	</a:t>
            </a: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Достоинства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ru-RU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Исключаются ссылки на случайные документы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не имеющие отношения к указанной теме. 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Обеспечивается </a:t>
            </a:r>
            <a:r>
              <a:rPr lang="ru-RU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хорошее качество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подборки документов.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1643050"/>
            <a:ext cx="49291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Недостатки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Относительно </a:t>
            </a:r>
            <a:r>
              <a:rPr lang="ru-RU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небольшой охват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ресурсов Сети.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Субъективизм</a:t>
            </a:r>
            <a:endParaRPr lang="ru-RU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6" name="Picture 4" descr="http://gallery.forum-grad.ru/files/4/8/3/6/4/pois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624"/>
          <a:stretch>
            <a:fillRect/>
          </a:stretch>
        </p:blipFill>
        <p:spPr bwMode="auto">
          <a:xfrm>
            <a:off x="4643438" y="3000372"/>
            <a:ext cx="3786182" cy="357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encrypted-tbn1.gstatic.com/images?q=tbn:ANd9GcRLDVVhJ1dHJz2TKPakruE2qit9lYCpGPngNtGRqUR3RefOUv4d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928802"/>
            <a:ext cx="4661517" cy="38624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Поиск по ключевым словам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4829180" cy="4525963"/>
          </a:xfrm>
        </p:spPr>
        <p:txBody>
          <a:bodyPr/>
          <a:lstStyle/>
          <a:p>
            <a:r>
              <a:rPr lang="ru-RU" dirty="0" smtClean="0"/>
              <a:t>Заполняется специальными программами – поисковыми роботами</a:t>
            </a:r>
          </a:p>
          <a:p>
            <a:r>
              <a:rPr lang="ru-RU" dirty="0" smtClean="0"/>
              <a:t>Поиск с помощью запросов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 запроса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05781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 на запрос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652088"/>
            <a:ext cx="8229600" cy="442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Рамблер</a:t>
            </a:r>
            <a:r>
              <a:rPr lang="ru-RU" dirty="0" smtClean="0"/>
              <a:t> (</a:t>
            </a:r>
            <a:r>
              <a:rPr lang="en-US" dirty="0" smtClean="0"/>
              <a:t>rambler.ru</a:t>
            </a:r>
            <a:r>
              <a:rPr lang="ru-RU" dirty="0" smtClean="0"/>
              <a:t>)</a:t>
            </a:r>
            <a:r>
              <a:rPr lang="en-US" dirty="0" smtClean="0"/>
              <a:t>- </a:t>
            </a:r>
            <a:r>
              <a:rPr lang="ru-RU" dirty="0" smtClean="0"/>
              <a:t>самая первая поисковая система Рунета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Гугл</a:t>
            </a:r>
            <a:r>
              <a:rPr lang="ru-RU" dirty="0" smtClean="0"/>
              <a:t> (</a:t>
            </a:r>
            <a:r>
              <a:rPr lang="en-US" dirty="0" smtClean="0"/>
              <a:t>google.ru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r>
              <a:rPr lang="ru-RU" dirty="0" smtClean="0"/>
              <a:t>мировой лидер поиска на различных языках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Яндекс</a:t>
            </a:r>
            <a:r>
              <a:rPr lang="ru-RU" dirty="0" smtClean="0"/>
              <a:t>(</a:t>
            </a:r>
            <a:r>
              <a:rPr lang="en-US" dirty="0" smtClean="0"/>
              <a:t>yandex.ru</a:t>
            </a:r>
            <a:r>
              <a:rPr lang="ru-RU" dirty="0" smtClean="0"/>
              <a:t>)</a:t>
            </a:r>
            <a:r>
              <a:rPr lang="en-US" dirty="0" smtClean="0"/>
              <a:t>- </a:t>
            </a:r>
            <a:r>
              <a:rPr lang="ru-RU" dirty="0" smtClean="0"/>
              <a:t>самая популярная поисковая система Рунета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62" y="1857364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Нигма</a:t>
            </a:r>
            <a:r>
              <a:rPr lang="ru-RU" dirty="0" smtClean="0"/>
              <a:t> (</a:t>
            </a:r>
            <a:r>
              <a:rPr lang="en-US" dirty="0" smtClean="0"/>
              <a:t>nigma.ru</a:t>
            </a:r>
            <a:r>
              <a:rPr lang="ru-RU" dirty="0" smtClean="0"/>
              <a:t>)</a:t>
            </a:r>
            <a:r>
              <a:rPr lang="en-US" dirty="0" smtClean="0"/>
              <a:t>-</a:t>
            </a:r>
            <a:r>
              <a:rPr lang="ru-RU" dirty="0" err="1" smtClean="0"/>
              <a:t>интелектуальная</a:t>
            </a:r>
            <a:r>
              <a:rPr lang="ru-RU" dirty="0" smtClean="0"/>
              <a:t> поисковая система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\Рабочий стол\Новая папка (3)\img_5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73688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Поиск информации в интернете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>
            <a:normAutofit/>
          </a:bodyPr>
          <a:lstStyle/>
          <a:p>
            <a:r>
              <a:rPr lang="ru-RU" i="1" dirty="0" smtClean="0"/>
              <a:t>Что можно найти в Интернете </a:t>
            </a:r>
            <a:endParaRPr lang="ru-RU" dirty="0" smtClean="0"/>
          </a:p>
          <a:p>
            <a:r>
              <a:rPr lang="ru-RU" i="1" dirty="0" smtClean="0"/>
              <a:t>Какими способами можно найти нужную информацию</a:t>
            </a:r>
            <a:endParaRPr lang="ru-RU" dirty="0" smtClean="0"/>
          </a:p>
          <a:p>
            <a:r>
              <a:rPr lang="ru-RU" i="1" dirty="0" smtClean="0"/>
              <a:t> Каковы преимущества и недостатки различных способов поиска информации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User\Рабочий стол\Новая папка (3)\1270199031_search-eng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0"/>
            <a:ext cx="42719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Достоинства и недостатки поиска по ключевым словам</a:t>
            </a:r>
            <a:endParaRPr lang="ru-RU" dirty="0"/>
          </a:p>
        </p:txBody>
      </p:sp>
      <p:sp>
        <p:nvSpPr>
          <p:cNvPr id="4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1"/>
            <a:ext cx="390048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Достоинства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Большой охват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ресурсов Сети.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Объективизм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214810" y="1428736"/>
            <a:ext cx="432117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dirty="0"/>
              <a:t>	</a:t>
            </a: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Недостатки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Допускаются ссылки на случайные документы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 не имеющие отношения к указанной теме.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Не качественная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подборка документов.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F</a:t>
            </a:r>
            <a:r>
              <a:rPr lang="en-US" dirty="0" err="1" smtClean="0"/>
              <a:t>ileSearch</a:t>
            </a:r>
            <a:r>
              <a:rPr lang="ru-RU" dirty="0" smtClean="0"/>
              <a:t>-система для поиска в файловых архивах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gallery.forum-grad.ru/files/4/8/3/6/4/pois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624"/>
          <a:stretch>
            <a:fillRect/>
          </a:stretch>
        </p:blipFill>
        <p:spPr bwMode="auto">
          <a:xfrm>
            <a:off x="2928926" y="1580542"/>
            <a:ext cx="5238760" cy="4944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Правила поведения в кабинете информатики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Arial" charset="0"/>
                <a:cs typeface="Arial" charset="0"/>
              </a:rPr>
              <a:t>1.	В кабинете ВТ </a:t>
            </a:r>
            <a:r>
              <a:rPr lang="ru-RU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запрещается</a:t>
            </a:r>
            <a:r>
              <a:rPr lang="ru-RU" b="1" dirty="0" smtClean="0">
                <a:latin typeface="Arial" charset="0"/>
                <a:cs typeface="Arial" charset="0"/>
              </a:rPr>
              <a:t> </a:t>
            </a:r>
            <a:r>
              <a:rPr lang="ru-RU" dirty="0" smtClean="0">
                <a:latin typeface="Arial" charset="0"/>
                <a:cs typeface="Arial" charset="0"/>
              </a:rPr>
              <a:t>находиться в верхней одежде и без сменной обуви.</a:t>
            </a:r>
          </a:p>
          <a:p>
            <a:pPr>
              <a:buNone/>
            </a:pPr>
            <a:r>
              <a:rPr lang="ru-RU" dirty="0" smtClean="0">
                <a:latin typeface="Arial" charset="0"/>
                <a:cs typeface="Arial" charset="0"/>
              </a:rPr>
              <a:t>2.	В кабинете </a:t>
            </a:r>
            <a:r>
              <a:rPr lang="ru-RU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запрещено</a:t>
            </a:r>
            <a:r>
              <a:rPr lang="ru-RU" b="1" dirty="0" smtClean="0">
                <a:latin typeface="Arial" charset="0"/>
                <a:cs typeface="Arial" charset="0"/>
              </a:rPr>
              <a:t>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" charset="0"/>
                <a:cs typeface="Arial" charset="0"/>
              </a:rPr>
              <a:t>трогать разъёмы соединительных проводов;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" charset="0"/>
                <a:cs typeface="Arial" charset="0"/>
              </a:rPr>
              <a:t>прикасаться к проводам питания;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" charset="0"/>
                <a:cs typeface="Arial" charset="0"/>
              </a:rPr>
              <a:t>прикасаться к экрану и задней стенке монитора и системного блока;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" charset="0"/>
                <a:cs typeface="Arial" charset="0"/>
              </a:rPr>
              <a:t>работать на клавиатуре при выключенном напряжении;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" charset="0"/>
                <a:cs typeface="Arial" charset="0"/>
              </a:rPr>
              <a:t>работать за ЭВМ во влажной одежде и с мокрыми руками: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Arial" charset="0"/>
                <a:cs typeface="Arial" charset="0"/>
              </a:rPr>
              <a:t>класть вещи на составные части ЭВМ (особенно системный блок).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Правильная посадка за рабочим местом</a:t>
            </a:r>
            <a:endParaRPr lang="ru-RU" dirty="0"/>
          </a:p>
        </p:txBody>
      </p:sp>
      <p:pic>
        <p:nvPicPr>
          <p:cNvPr id="16386" name="Picture 2" descr="http://mollspb.ru/application/static/upload/image/shemu/shema-posadka-komputernuy-st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594367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gallery.forum-grad.ru/files/4/8/3/6/4/pois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624"/>
          <a:stretch>
            <a:fillRect/>
          </a:stretch>
        </p:blipFill>
        <p:spPr bwMode="auto">
          <a:xfrm>
            <a:off x="3714744" y="1643050"/>
            <a:ext cx="5072066" cy="478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Обобщение урока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7161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\Рабочий стол\Новая папка (3)\img_5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73688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Указание адреса страницы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+ быстрота поиска</a:t>
            </a:r>
            <a:endParaRPr lang="ru-RU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357158" y="2500306"/>
            <a:ext cx="7953088" cy="366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- Нужно знать точный адрес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Передвижение по гиперссылкам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00034" y="5786454"/>
            <a:ext cx="4040188" cy="63976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+удобен при поиске документов близких по смыслу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00034" y="1214422"/>
            <a:ext cx="7834484" cy="40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5102225" y="5715016"/>
            <a:ext cx="4041775" cy="639762"/>
          </a:xfrm>
        </p:spPr>
        <p:txBody>
          <a:bodyPr/>
          <a:lstStyle/>
          <a:p>
            <a:r>
              <a:rPr lang="ru-RU" dirty="0" smtClean="0"/>
              <a:t>- Наименее удобный способ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\Рабочий стол\Новая папка (3)\img_5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73688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/>
              <a:t>Обращение к </a:t>
            </a:r>
            <a:r>
              <a:rPr lang="ru-RU" dirty="0" smtClean="0"/>
              <a:t>поисковой системе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\Рабочий стол\Новая папка (3)\img_5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73688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Поиск по каталогам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Систематизирован по иерархическому принципу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Заполняются в ручную специалистами</a:t>
            </a: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4929190" y="2786058"/>
          <a:ext cx="3428992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Движение по иерархическому тематическому каталогу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755192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262644682_1233699503_shutterstock_18459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Движение по иерархическому тематическому каталогу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93848" y="1600200"/>
            <a:ext cx="695630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234</Words>
  <Application>Microsoft Office PowerPoint</Application>
  <PresentationFormat>Экран (4:3)</PresentationFormat>
  <Paragraphs>75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Поиск информации в интернете</vt:lpstr>
      <vt:lpstr>Слайд 3</vt:lpstr>
      <vt:lpstr>Указание адреса страницы</vt:lpstr>
      <vt:lpstr>Передвижение по гиперссылкам</vt:lpstr>
      <vt:lpstr>Обращение к поисковой системе </vt:lpstr>
      <vt:lpstr>Поиск по каталогам </vt:lpstr>
      <vt:lpstr>Движение по иерархическому тематическому каталогу</vt:lpstr>
      <vt:lpstr>Движение по иерархическому тематическому каталогу</vt:lpstr>
      <vt:lpstr>Движение по иерархическому тематическому каталогу на примере Каталог.mail</vt:lpstr>
      <vt:lpstr> Яху(yahoo.com) – самый популярный поисковый каталог</vt:lpstr>
      <vt:lpstr>Преимущества и недостатки поиска по каталогам</vt:lpstr>
      <vt:lpstr>Поиск по ключевым словам</vt:lpstr>
      <vt:lpstr>Введение запроса</vt:lpstr>
      <vt:lpstr>Ответ на запрос</vt:lpstr>
      <vt:lpstr>Рамблер (rambler.ru)- самая первая поисковая система Рунета</vt:lpstr>
      <vt:lpstr>Гугл (google.ru) мировой лидер поиска на различных языках</vt:lpstr>
      <vt:lpstr>Яндекс(yandex.ru)- самая популярная поисковая система Рунета</vt:lpstr>
      <vt:lpstr>Нигма (nigma.ru)-интелектуальная поисковая система</vt:lpstr>
      <vt:lpstr>Достоинства и недостатки поиска по ключевым словам</vt:lpstr>
      <vt:lpstr>FileSearch-система для поиска в файловых архивах</vt:lpstr>
      <vt:lpstr>Правила поведения в кабинете информатики</vt:lpstr>
      <vt:lpstr>Правильная посадка за рабочим местом</vt:lpstr>
      <vt:lpstr>Обобщение урока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Customer</cp:lastModifiedBy>
  <cp:revision>64</cp:revision>
  <dcterms:created xsi:type="dcterms:W3CDTF">2015-03-09T14:13:12Z</dcterms:created>
  <dcterms:modified xsi:type="dcterms:W3CDTF">2015-03-11T18:47:35Z</dcterms:modified>
</cp:coreProperties>
</file>